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sldIdLst>
    <p:sldId id="578" r:id="rId2"/>
    <p:sldId id="579" r:id="rId3"/>
    <p:sldId id="580" r:id="rId4"/>
    <p:sldId id="581" r:id="rId5"/>
    <p:sldId id="415" r:id="rId6"/>
    <p:sldId id="452" r:id="rId7"/>
    <p:sldId id="574" r:id="rId8"/>
    <p:sldId id="501" r:id="rId9"/>
    <p:sldId id="575" r:id="rId10"/>
    <p:sldId id="576" r:id="rId11"/>
    <p:sldId id="577" r:id="rId12"/>
    <p:sldId id="538" r:id="rId13"/>
    <p:sldId id="499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BF5FD"/>
    <a:srgbClr val="FFCC99"/>
    <a:srgbClr val="F6DE50"/>
    <a:srgbClr val="33CCFF"/>
    <a:srgbClr val="F05D00"/>
    <a:srgbClr val="069CBA"/>
    <a:srgbClr val="3399FF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660"/>
  </p:normalViewPr>
  <p:slideViewPr>
    <p:cSldViewPr>
      <p:cViewPr varScale="1">
        <p:scale>
          <a:sx n="82" d="100"/>
          <a:sy n="82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798451857409102E-2"/>
          <c:y val="4.1277919474668301E-2"/>
          <c:w val="0.82572832107293948"/>
          <c:h val="0.917444161050663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os. Wzgórze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DA3-406F-95C0-739E1681CF37}"/>
              </c:ext>
            </c:extLst>
          </c:dPt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21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3-406F-95C0-739E1681C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319765124136539"/>
          <c:y val="0.68339397474354702"/>
          <c:w val="0.25469827971184028"/>
          <c:h val="0.3152871903121875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798451857409102E-2"/>
          <c:y val="4.1277919474668301E-2"/>
          <c:w val="0.82572832107293948"/>
          <c:h val="0.917444161050663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os. Wzgórze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DA3-406F-95C0-739E1681CF37}"/>
              </c:ext>
            </c:extLst>
          </c:dPt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3-406F-95C0-739E1681C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319765124136539"/>
          <c:y val="0.68339397474354702"/>
          <c:w val="0.25469827971184028"/>
          <c:h val="0.3152871903121875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31563854016215E-2"/>
          <c:y val="5.7476472196144435E-2"/>
          <c:w val="0.55677740089064176"/>
          <c:h val="0.85004218028319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Spożywanie alkoholu w miejscach objętych zakazem, art.. 43 uwtpa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0-4A80-B238-EA129F3E9D4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p-ko porządkowi i spokojowi publicznemu, art. 51 § 1 i 2 Kw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0-4A80-B238-EA129F3E9D4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nieobyczajny wybryk, art.. 140 Kw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70-4A80-B238-EA129F3E9D4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używanie słów wulgarnych, art.. 141 Kw</c:v>
                </c:pt>
              </c:strCache>
            </c:strRef>
          </c:tx>
          <c:invertIfNegative val="0"/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Arkusz1!$E$2:$E$3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9-4A7C-8A43-F3052388E48D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zaśmiecanie miejsc publicznych, art.. 145 Kw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Arkusz1!$F$2:$F$3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E9-4A7C-8A43-F3052388E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46432"/>
        <c:axId val="129747968"/>
      </c:barChart>
      <c:catAx>
        <c:axId val="1297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747968"/>
        <c:crosses val="autoZero"/>
        <c:auto val="1"/>
        <c:lblAlgn val="ctr"/>
        <c:lblOffset val="100"/>
        <c:noMultiLvlLbl val="0"/>
      </c:catAx>
      <c:valAx>
        <c:axId val="12974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4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97541298830042"/>
          <c:y val="3.9331895943831248E-2"/>
          <c:w val="0.33565487915872594"/>
          <c:h val="0.96066810405616876"/>
        </c:manualLayout>
      </c:layout>
      <c:overlay val="0"/>
    </c:legend>
    <c:plotVisOnly val="1"/>
    <c:dispBlanksAs val="gap"/>
    <c:showDLblsOverMax val="0"/>
  </c:chart>
  <c:spPr>
    <a:noFill/>
    <a:effectLst>
      <a:glow rad="127000">
        <a:schemeClr val="bg1"/>
      </a:glow>
    </a:effectLst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31563854016215E-2"/>
          <c:y val="5.7476472196144435E-2"/>
          <c:w val="0.55677740089064176"/>
          <c:h val="0.85004218028319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Spożywanie alkoholu w miejscach objętych zakazem, art.. 43 uwtpa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0-4A80-B238-EA129F3E9D4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p-ko porządkowi i spokojowi publicznemu, art. 51 § 1 i 2 Kw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0-4A80-B238-EA129F3E9D4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nieobyczajny wybryk, art.. 140 Kw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70-4A80-B238-EA129F3E9D4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używanie słów wulgarnych, art.. 141 Kw</c:v>
                </c:pt>
              </c:strCache>
            </c:strRef>
          </c:tx>
          <c:invertIfNegative val="0"/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Arkusz1!$E$2:$E$3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D-4603-83F2-2C91B693ECE2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zaśmiecanie miejsc publicznych, art.. 145 Kw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Arkusz1!$F$2:$F$3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D-4603-83F2-2C91B693E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436672"/>
        <c:axId val="129442560"/>
      </c:barChart>
      <c:catAx>
        <c:axId val="12943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442560"/>
        <c:crosses val="autoZero"/>
        <c:auto val="1"/>
        <c:lblAlgn val="ctr"/>
        <c:lblOffset val="100"/>
        <c:noMultiLvlLbl val="0"/>
      </c:catAx>
      <c:valAx>
        <c:axId val="12944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43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97541298830042"/>
          <c:y val="3.9331895943831248E-2"/>
          <c:w val="0.33565487915872594"/>
          <c:h val="0.96066810405616876"/>
        </c:manualLayout>
      </c:layout>
      <c:overlay val="0"/>
    </c:legend>
    <c:plotVisOnly val="1"/>
    <c:dispBlanksAs val="gap"/>
    <c:showDLblsOverMax val="0"/>
  </c:chart>
  <c:spPr>
    <a:noFill/>
    <a:effectLst>
      <a:glow rad="127000">
        <a:schemeClr val="bg1"/>
      </a:glow>
    </a:effectLst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798451857409102E-2"/>
          <c:y val="4.1277919474668301E-2"/>
          <c:w val="0.82572832107293948"/>
          <c:h val="0.917444161050663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os. Wzgórze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DA3-406F-95C0-739E1681CF37}"/>
              </c:ext>
            </c:extLst>
          </c:dPt>
          <c:cat>
            <c:numRef>
              <c:f>Arkusz1!$A$2:$A$3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3-406F-95C0-739E1681C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692038333189311"/>
          <c:y val="3.0841270161901208E-2"/>
          <c:w val="0.16307961666810683"/>
          <c:h val="0.969158729838098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9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D9D4B-2CA1-4C4D-9E2F-3EB26643EEBF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1FA8E5-BFBC-4720-A3DD-2117B2F3CCD0}">
      <dgm:prSet phldrT="[Tekst]" custT="1"/>
      <dgm:spPr/>
      <dgm:t>
        <a:bodyPr/>
        <a:lstStyle/>
        <a:p>
          <a:r>
            <a:rPr lang="pl-PL" sz="1400" b="1" dirty="0"/>
            <a:t>Wybryki chuligańskie młodych ludzi na terenie Os. Wzgórze</a:t>
          </a:r>
        </a:p>
      </dgm:t>
    </dgm:pt>
    <dgm:pt modelId="{1CE5CCA0-6429-4C55-9CE4-F3DE3833D55F}" type="parTrans" cxnId="{3981D1E7-7B2C-4B6E-907B-8F04D7EA7439}">
      <dgm:prSet/>
      <dgm:spPr/>
      <dgm:t>
        <a:bodyPr/>
        <a:lstStyle/>
        <a:p>
          <a:endParaRPr lang="pl-PL"/>
        </a:p>
      </dgm:t>
    </dgm:pt>
    <dgm:pt modelId="{9A2BC45E-2643-4A3D-8FA6-9C5997EB2D7D}" type="sibTrans" cxnId="{3981D1E7-7B2C-4B6E-907B-8F04D7EA743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pl-PL"/>
        </a:p>
      </dgm:t>
    </dgm:pt>
    <dgm:pt modelId="{C9252F05-7DFD-4D9E-A7E0-3D1550D03000}">
      <dgm:prSet phldrT="[Tekst]" custT="1"/>
      <dgm:spPr/>
      <dgm:t>
        <a:bodyPr/>
        <a:lstStyle/>
        <a:p>
          <a:r>
            <a:rPr lang="pl-PL" sz="1400" b="1" dirty="0"/>
            <a:t>Patrole obszaru gminy Ożarów w porze nocnej</a:t>
          </a:r>
        </a:p>
      </dgm:t>
    </dgm:pt>
    <dgm:pt modelId="{C682B0BB-E581-49C6-94C0-FC51F8C77C72}" type="parTrans" cxnId="{269458CE-08C0-4034-8387-D5D09AF60F81}">
      <dgm:prSet/>
      <dgm:spPr/>
      <dgm:t>
        <a:bodyPr/>
        <a:lstStyle/>
        <a:p>
          <a:endParaRPr lang="pl-PL"/>
        </a:p>
      </dgm:t>
    </dgm:pt>
    <dgm:pt modelId="{9EFB0DD4-02A2-404B-A946-ABB6FBEB8002}" type="sibTrans" cxnId="{269458CE-08C0-4034-8387-D5D09AF60F8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</dgm:pt>
    <dgm:pt modelId="{892BF471-D95F-4E4E-AFE5-CE78648F1E6B}">
      <dgm:prSet phldrT="[Tekst]" custT="1"/>
      <dgm:spPr/>
      <dgm:t>
        <a:bodyPr/>
        <a:lstStyle/>
        <a:p>
          <a:r>
            <a:rPr lang="pl-PL" sz="1400" b="1" dirty="0"/>
            <a:t>Włamania do pustostanów</a:t>
          </a:r>
        </a:p>
      </dgm:t>
    </dgm:pt>
    <dgm:pt modelId="{F2436643-ACE6-484E-96B6-070330C4765D}" type="parTrans" cxnId="{6AC7B544-3363-4BCA-A4C2-7CA50DE1BB47}">
      <dgm:prSet/>
      <dgm:spPr/>
      <dgm:t>
        <a:bodyPr/>
        <a:lstStyle/>
        <a:p>
          <a:endParaRPr lang="pl-PL"/>
        </a:p>
      </dgm:t>
    </dgm:pt>
    <dgm:pt modelId="{FEA0A441-8873-4011-8728-03634626FE59}" type="sibTrans" cxnId="{6AC7B544-3363-4BCA-A4C2-7CA50DE1BB4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pl-PL"/>
        </a:p>
      </dgm:t>
    </dgm:pt>
    <dgm:pt modelId="{525BABAF-D669-4CCD-8527-4EABBABD9C30}">
      <dgm:prSet custT="1"/>
      <dgm:spPr/>
      <dgm:t>
        <a:bodyPr/>
        <a:lstStyle/>
        <a:p>
          <a:r>
            <a:rPr lang="pl-PL" sz="1400" b="1" dirty="0"/>
            <a:t>Przekroczenia prędkości w miejscowości Prusy, Ożarów, ul. Mazurkiewicza</a:t>
          </a:r>
        </a:p>
      </dgm:t>
    </dgm:pt>
    <dgm:pt modelId="{E948744C-AEDE-431A-9C58-25A787FD89E5}" type="parTrans" cxnId="{765E5A17-33C5-4CDB-808E-B102F7E53F21}">
      <dgm:prSet/>
      <dgm:spPr/>
      <dgm:t>
        <a:bodyPr/>
        <a:lstStyle/>
        <a:p>
          <a:endParaRPr lang="pl-PL"/>
        </a:p>
      </dgm:t>
    </dgm:pt>
    <dgm:pt modelId="{35D1C432-7DEC-4C49-9645-91A28D290935}" type="sibTrans" cxnId="{765E5A17-33C5-4CDB-808E-B102F7E53F2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pl-PL"/>
        </a:p>
      </dgm:t>
    </dgm:pt>
    <dgm:pt modelId="{09DB4048-838C-4FA3-A2FE-57112C6C942A}">
      <dgm:prSet custT="1"/>
      <dgm:spPr/>
      <dgm:t>
        <a:bodyPr/>
        <a:lstStyle/>
        <a:p>
          <a:r>
            <a:rPr lang="pl-PL" sz="1400" b="1" dirty="0"/>
            <a:t>Używki</a:t>
          </a:r>
        </a:p>
      </dgm:t>
    </dgm:pt>
    <dgm:pt modelId="{DBB5D751-B039-48BA-A50D-05C7840BF2FE}" type="parTrans" cxnId="{23F37D51-27A8-4795-9686-1E3193F71FD7}">
      <dgm:prSet/>
      <dgm:spPr/>
      <dgm:t>
        <a:bodyPr/>
        <a:lstStyle/>
        <a:p>
          <a:endParaRPr lang="pl-PL"/>
        </a:p>
      </dgm:t>
    </dgm:pt>
    <dgm:pt modelId="{A2ED5CB6-42B5-4A57-838B-5A38B9298E2F}" type="sibTrans" cxnId="{23F37D51-27A8-4795-9686-1E3193F71FD7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pl-PL"/>
        </a:p>
      </dgm:t>
    </dgm:pt>
    <dgm:pt modelId="{9C360443-80B0-443C-818D-563372E762F8}">
      <dgm:prSet custT="1"/>
      <dgm:spPr/>
      <dgm:t>
        <a:bodyPr/>
        <a:lstStyle/>
        <a:p>
          <a:endParaRPr lang="pl-PL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96AB88-1048-442B-A802-29D6861ACF95}" type="sibTrans" cxnId="{BC09A2F9-C85C-4AE1-B4F5-6989B36EA7DE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pl-PL"/>
        </a:p>
      </dgm:t>
    </dgm:pt>
    <dgm:pt modelId="{B496C88B-4761-4420-82F3-BA7F40FA42AE}" type="parTrans" cxnId="{BC09A2F9-C85C-4AE1-B4F5-6989B36EA7DE}">
      <dgm:prSet/>
      <dgm:spPr/>
      <dgm:t>
        <a:bodyPr/>
        <a:lstStyle/>
        <a:p>
          <a:endParaRPr lang="pl-PL"/>
        </a:p>
      </dgm:t>
    </dgm:pt>
    <dgm:pt modelId="{401F0D2B-15CA-4509-9B65-61FDD47DCD3B}" type="pres">
      <dgm:prSet presAssocID="{5BBD9D4B-2CA1-4C4D-9E2F-3EB26643EEBF}" presName="Name0" presStyleCnt="0">
        <dgm:presLayoutVars>
          <dgm:chMax val="7"/>
          <dgm:chPref val="7"/>
          <dgm:dir/>
        </dgm:presLayoutVars>
      </dgm:prSet>
      <dgm:spPr/>
    </dgm:pt>
    <dgm:pt modelId="{9C6AB456-3275-4B26-9448-04B660800D9A}" type="pres">
      <dgm:prSet presAssocID="{5BBD9D4B-2CA1-4C4D-9E2F-3EB26643EEBF}" presName="Name1" presStyleCnt="0"/>
      <dgm:spPr/>
    </dgm:pt>
    <dgm:pt modelId="{CC1EAA02-94F4-445B-8FFD-0FB493A0F2FF}" type="pres">
      <dgm:prSet presAssocID="{5096AB88-1048-442B-A802-29D6861ACF95}" presName="picture_1" presStyleCnt="0"/>
      <dgm:spPr/>
    </dgm:pt>
    <dgm:pt modelId="{8AF7A626-9639-4C11-97B0-576F9EBD9C45}" type="pres">
      <dgm:prSet presAssocID="{5096AB88-1048-442B-A802-29D6861ACF95}" presName="pictureRepeatNode" presStyleLbl="alignImgPlace1" presStyleIdx="0" presStyleCnt="6" custScaleX="100002" custScaleY="100001" custLinFactNeighborX="-5321" custLinFactNeighborY="2460"/>
      <dgm:spPr/>
    </dgm:pt>
    <dgm:pt modelId="{3BE30366-C768-4E37-80E9-CA1EDF19B618}" type="pres">
      <dgm:prSet presAssocID="{9C360443-80B0-443C-818D-563372E762F8}" presName="text_1" presStyleLbl="node1" presStyleIdx="0" presStyleCnt="0" custAng="0" custScaleX="138309" custScaleY="139533">
        <dgm:presLayoutVars>
          <dgm:bulletEnabled val="1"/>
        </dgm:presLayoutVars>
      </dgm:prSet>
      <dgm:spPr/>
    </dgm:pt>
    <dgm:pt modelId="{AC689524-101A-4F2F-AAE0-6FD08B527D7D}" type="pres">
      <dgm:prSet presAssocID="{9A2BC45E-2643-4A3D-8FA6-9C5997EB2D7D}" presName="picture_2" presStyleCnt="0"/>
      <dgm:spPr/>
    </dgm:pt>
    <dgm:pt modelId="{FB65DD14-5D75-40DB-AC3A-DCC28E17960E}" type="pres">
      <dgm:prSet presAssocID="{9A2BC45E-2643-4A3D-8FA6-9C5997EB2D7D}" presName="pictureRepeatNode" presStyleLbl="alignImgPlace1" presStyleIdx="1" presStyleCnt="6"/>
      <dgm:spPr/>
    </dgm:pt>
    <dgm:pt modelId="{DE3A8943-5F2F-474B-8D00-7DD007472C35}" type="pres">
      <dgm:prSet presAssocID="{041FA8E5-BFBC-4720-A3DD-2117B2F3CCD0}" presName="line_2" presStyleLbl="parChTrans1D1" presStyleIdx="0" presStyleCnt="5"/>
      <dgm:spPr/>
    </dgm:pt>
    <dgm:pt modelId="{16B61DF2-BC68-4C29-AD07-0AFCF4F78679}" type="pres">
      <dgm:prSet presAssocID="{041FA8E5-BFBC-4720-A3DD-2117B2F3CCD0}" presName="textparent_2" presStyleLbl="node1" presStyleIdx="0" presStyleCnt="0"/>
      <dgm:spPr/>
    </dgm:pt>
    <dgm:pt modelId="{BDE166B4-279B-4C26-A3EB-011480DC1A96}" type="pres">
      <dgm:prSet presAssocID="{041FA8E5-BFBC-4720-A3DD-2117B2F3CCD0}" presName="text_2" presStyleLbl="revTx" presStyleIdx="0" presStyleCnt="5">
        <dgm:presLayoutVars>
          <dgm:bulletEnabled val="1"/>
        </dgm:presLayoutVars>
      </dgm:prSet>
      <dgm:spPr/>
    </dgm:pt>
    <dgm:pt modelId="{3DDCE27D-8B61-432E-892F-6E5EBCAE68DF}" type="pres">
      <dgm:prSet presAssocID="{9EFB0DD4-02A2-404B-A946-ABB6FBEB8002}" presName="picture_3" presStyleCnt="0"/>
      <dgm:spPr/>
    </dgm:pt>
    <dgm:pt modelId="{B0CDE099-070D-4244-95AB-AAD38330698C}" type="pres">
      <dgm:prSet presAssocID="{9EFB0DD4-02A2-404B-A946-ABB6FBEB8002}" presName="pictureRepeatNode" presStyleLbl="alignImgPlace1" presStyleIdx="2" presStyleCnt="6"/>
      <dgm:spPr/>
    </dgm:pt>
    <dgm:pt modelId="{3E8455A1-F9DA-434B-AE9E-1AD010A75ECF}" type="pres">
      <dgm:prSet presAssocID="{C9252F05-7DFD-4D9E-A7E0-3D1550D03000}" presName="line_3" presStyleLbl="parChTrans1D1" presStyleIdx="1" presStyleCnt="5"/>
      <dgm:spPr/>
    </dgm:pt>
    <dgm:pt modelId="{50C06A53-A4AB-4AB0-A23D-355B1926639B}" type="pres">
      <dgm:prSet presAssocID="{C9252F05-7DFD-4D9E-A7E0-3D1550D03000}" presName="textparent_3" presStyleLbl="node1" presStyleIdx="0" presStyleCnt="0"/>
      <dgm:spPr/>
    </dgm:pt>
    <dgm:pt modelId="{07D4A79E-F12C-406C-B2AA-10EEE079607C}" type="pres">
      <dgm:prSet presAssocID="{C9252F05-7DFD-4D9E-A7E0-3D1550D03000}" presName="text_3" presStyleLbl="revTx" presStyleIdx="1" presStyleCnt="5">
        <dgm:presLayoutVars>
          <dgm:bulletEnabled val="1"/>
        </dgm:presLayoutVars>
      </dgm:prSet>
      <dgm:spPr/>
    </dgm:pt>
    <dgm:pt modelId="{7F39DC38-2FBE-47F2-9FF1-E4A6BDA2BE86}" type="pres">
      <dgm:prSet presAssocID="{FEA0A441-8873-4011-8728-03634626FE59}" presName="picture_4" presStyleCnt="0"/>
      <dgm:spPr/>
    </dgm:pt>
    <dgm:pt modelId="{F04D7C6F-39A4-49C0-ABF1-B046501CBC74}" type="pres">
      <dgm:prSet presAssocID="{FEA0A441-8873-4011-8728-03634626FE59}" presName="pictureRepeatNode" presStyleLbl="alignImgPlace1" presStyleIdx="3" presStyleCnt="6"/>
      <dgm:spPr/>
    </dgm:pt>
    <dgm:pt modelId="{87A65036-63B0-4771-891D-E136BD9835B2}" type="pres">
      <dgm:prSet presAssocID="{892BF471-D95F-4E4E-AFE5-CE78648F1E6B}" presName="line_4" presStyleLbl="parChTrans1D1" presStyleIdx="2" presStyleCnt="5"/>
      <dgm:spPr/>
    </dgm:pt>
    <dgm:pt modelId="{9ABE9185-5BD5-4DE3-A80A-50D553EA244B}" type="pres">
      <dgm:prSet presAssocID="{892BF471-D95F-4E4E-AFE5-CE78648F1E6B}" presName="textparent_4" presStyleLbl="node1" presStyleIdx="0" presStyleCnt="0"/>
      <dgm:spPr/>
    </dgm:pt>
    <dgm:pt modelId="{AE0E7F2B-D3AC-4985-980B-5ECB5879DA2A}" type="pres">
      <dgm:prSet presAssocID="{892BF471-D95F-4E4E-AFE5-CE78648F1E6B}" presName="text_4" presStyleLbl="revTx" presStyleIdx="2" presStyleCnt="5">
        <dgm:presLayoutVars>
          <dgm:bulletEnabled val="1"/>
        </dgm:presLayoutVars>
      </dgm:prSet>
      <dgm:spPr/>
    </dgm:pt>
    <dgm:pt modelId="{26054187-8F7E-4E29-BE20-0360148504D7}" type="pres">
      <dgm:prSet presAssocID="{35D1C432-7DEC-4C49-9645-91A28D290935}" presName="picture_5" presStyleCnt="0"/>
      <dgm:spPr/>
    </dgm:pt>
    <dgm:pt modelId="{9A2F5C22-941E-430C-8518-4B4DDAA4A16E}" type="pres">
      <dgm:prSet presAssocID="{35D1C432-7DEC-4C49-9645-91A28D290935}" presName="pictureRepeatNode" presStyleLbl="alignImgPlace1" presStyleIdx="4" presStyleCnt="6"/>
      <dgm:spPr/>
    </dgm:pt>
    <dgm:pt modelId="{AA3D0D97-01BA-4EAC-B19B-151B5BF1E146}" type="pres">
      <dgm:prSet presAssocID="{525BABAF-D669-4CCD-8527-4EABBABD9C30}" presName="line_5" presStyleLbl="parChTrans1D1" presStyleIdx="3" presStyleCnt="5"/>
      <dgm:spPr/>
    </dgm:pt>
    <dgm:pt modelId="{D381737E-C6CB-4A0F-9C0E-EAC8B776176B}" type="pres">
      <dgm:prSet presAssocID="{525BABAF-D669-4CCD-8527-4EABBABD9C30}" presName="textparent_5" presStyleLbl="node1" presStyleIdx="0" presStyleCnt="0"/>
      <dgm:spPr/>
    </dgm:pt>
    <dgm:pt modelId="{DF79AEFF-6FF2-435C-A9D0-9590224F0332}" type="pres">
      <dgm:prSet presAssocID="{525BABAF-D669-4CCD-8527-4EABBABD9C30}" presName="text_5" presStyleLbl="revTx" presStyleIdx="3" presStyleCnt="5">
        <dgm:presLayoutVars>
          <dgm:bulletEnabled val="1"/>
        </dgm:presLayoutVars>
      </dgm:prSet>
      <dgm:spPr/>
    </dgm:pt>
    <dgm:pt modelId="{509FF642-2762-456C-BAAB-802237C159F3}" type="pres">
      <dgm:prSet presAssocID="{A2ED5CB6-42B5-4A57-838B-5A38B9298E2F}" presName="picture_6" presStyleCnt="0"/>
      <dgm:spPr/>
    </dgm:pt>
    <dgm:pt modelId="{BC0D4F25-8B1D-4B34-B0F2-757AC41D1482}" type="pres">
      <dgm:prSet presAssocID="{A2ED5CB6-42B5-4A57-838B-5A38B9298E2F}" presName="pictureRepeatNode" presStyleLbl="alignImgPlace1" presStyleIdx="5" presStyleCnt="6"/>
      <dgm:spPr/>
    </dgm:pt>
    <dgm:pt modelId="{A9BD8C50-1CA8-4D7F-8DF5-44436656DBE1}" type="pres">
      <dgm:prSet presAssocID="{09DB4048-838C-4FA3-A2FE-57112C6C942A}" presName="line_6" presStyleLbl="parChTrans1D1" presStyleIdx="4" presStyleCnt="5"/>
      <dgm:spPr/>
    </dgm:pt>
    <dgm:pt modelId="{BD8A8A5D-73AD-494A-B332-4A4E6F0B49DE}" type="pres">
      <dgm:prSet presAssocID="{09DB4048-838C-4FA3-A2FE-57112C6C942A}" presName="textparent_6" presStyleLbl="node1" presStyleIdx="0" presStyleCnt="0"/>
      <dgm:spPr/>
    </dgm:pt>
    <dgm:pt modelId="{6EE1A009-4ABE-482D-A9E4-CA2EDE66FEFE}" type="pres">
      <dgm:prSet presAssocID="{09DB4048-838C-4FA3-A2FE-57112C6C942A}" presName="text_6" presStyleLbl="revTx" presStyleIdx="4" presStyleCnt="5">
        <dgm:presLayoutVars>
          <dgm:bulletEnabled val="1"/>
        </dgm:presLayoutVars>
      </dgm:prSet>
      <dgm:spPr/>
    </dgm:pt>
  </dgm:ptLst>
  <dgm:cxnLst>
    <dgm:cxn modelId="{765E5A17-33C5-4CDB-808E-B102F7E53F21}" srcId="{5BBD9D4B-2CA1-4C4D-9E2F-3EB26643EEBF}" destId="{525BABAF-D669-4CCD-8527-4EABBABD9C30}" srcOrd="4" destOrd="0" parTransId="{E948744C-AEDE-431A-9C58-25A787FD89E5}" sibTransId="{35D1C432-7DEC-4C49-9645-91A28D290935}"/>
    <dgm:cxn modelId="{6AC7B544-3363-4BCA-A4C2-7CA50DE1BB47}" srcId="{5BBD9D4B-2CA1-4C4D-9E2F-3EB26643EEBF}" destId="{892BF471-D95F-4E4E-AFE5-CE78648F1E6B}" srcOrd="3" destOrd="0" parTransId="{F2436643-ACE6-484E-96B6-070330C4765D}" sibTransId="{FEA0A441-8873-4011-8728-03634626FE59}"/>
    <dgm:cxn modelId="{01340C68-4839-451D-B106-9A263562366D}" type="presOf" srcId="{9A2BC45E-2643-4A3D-8FA6-9C5997EB2D7D}" destId="{FB65DD14-5D75-40DB-AC3A-DCC28E17960E}" srcOrd="0" destOrd="0" presId="urn:microsoft.com/office/officeart/2008/layout/CircularPictureCallout"/>
    <dgm:cxn modelId="{A086454F-8979-471E-B432-0E573AC77F7F}" type="presOf" srcId="{041FA8E5-BFBC-4720-A3DD-2117B2F3CCD0}" destId="{BDE166B4-279B-4C26-A3EB-011480DC1A96}" srcOrd="0" destOrd="0" presId="urn:microsoft.com/office/officeart/2008/layout/CircularPictureCallout"/>
    <dgm:cxn modelId="{23F37D51-27A8-4795-9686-1E3193F71FD7}" srcId="{5BBD9D4B-2CA1-4C4D-9E2F-3EB26643EEBF}" destId="{09DB4048-838C-4FA3-A2FE-57112C6C942A}" srcOrd="5" destOrd="0" parTransId="{DBB5D751-B039-48BA-A50D-05C7840BF2FE}" sibTransId="{A2ED5CB6-42B5-4A57-838B-5A38B9298E2F}"/>
    <dgm:cxn modelId="{5733C955-CE76-4609-A06B-AC9E78E3C4E4}" type="presOf" srcId="{A2ED5CB6-42B5-4A57-838B-5A38B9298E2F}" destId="{BC0D4F25-8B1D-4B34-B0F2-757AC41D1482}" srcOrd="0" destOrd="0" presId="urn:microsoft.com/office/officeart/2008/layout/CircularPictureCallout"/>
    <dgm:cxn modelId="{5E31F08C-EF63-4FDC-867C-264FDA08A571}" type="presOf" srcId="{FEA0A441-8873-4011-8728-03634626FE59}" destId="{F04D7C6F-39A4-49C0-ABF1-B046501CBC74}" srcOrd="0" destOrd="0" presId="urn:microsoft.com/office/officeart/2008/layout/CircularPictureCallout"/>
    <dgm:cxn modelId="{A5F4D091-0FA2-490E-B818-912018D2755D}" type="presOf" srcId="{C9252F05-7DFD-4D9E-A7E0-3D1550D03000}" destId="{07D4A79E-F12C-406C-B2AA-10EEE079607C}" srcOrd="0" destOrd="0" presId="urn:microsoft.com/office/officeart/2008/layout/CircularPictureCallout"/>
    <dgm:cxn modelId="{DDBFD397-70C7-4E78-8B4C-B44341E52A8B}" type="presOf" srcId="{9C360443-80B0-443C-818D-563372E762F8}" destId="{3BE30366-C768-4E37-80E9-CA1EDF19B618}" srcOrd="0" destOrd="0" presId="urn:microsoft.com/office/officeart/2008/layout/CircularPictureCallout"/>
    <dgm:cxn modelId="{3894D29C-5722-4B57-A0D8-088BD3B4D527}" type="presOf" srcId="{9EFB0DD4-02A2-404B-A946-ABB6FBEB8002}" destId="{B0CDE099-070D-4244-95AB-AAD38330698C}" srcOrd="0" destOrd="0" presId="urn:microsoft.com/office/officeart/2008/layout/CircularPictureCallout"/>
    <dgm:cxn modelId="{8A0D5F9F-0698-4AFA-B76B-D14F8C0FEA9B}" type="presOf" srcId="{5096AB88-1048-442B-A802-29D6861ACF95}" destId="{8AF7A626-9639-4C11-97B0-576F9EBD9C45}" srcOrd="0" destOrd="0" presId="urn:microsoft.com/office/officeart/2008/layout/CircularPictureCallout"/>
    <dgm:cxn modelId="{1C0C1DA1-DECE-4D18-A0C7-F06CA4771B19}" type="presOf" srcId="{35D1C432-7DEC-4C49-9645-91A28D290935}" destId="{9A2F5C22-941E-430C-8518-4B4DDAA4A16E}" srcOrd="0" destOrd="0" presId="urn:microsoft.com/office/officeart/2008/layout/CircularPictureCallout"/>
    <dgm:cxn modelId="{B5376FA1-7CD3-4FB1-AD30-8C132EBBE963}" type="presOf" srcId="{525BABAF-D669-4CCD-8527-4EABBABD9C30}" destId="{DF79AEFF-6FF2-435C-A9D0-9590224F0332}" srcOrd="0" destOrd="0" presId="urn:microsoft.com/office/officeart/2008/layout/CircularPictureCallout"/>
    <dgm:cxn modelId="{E457BDA1-0A14-442A-9759-D9995FAB4F8A}" type="presOf" srcId="{09DB4048-838C-4FA3-A2FE-57112C6C942A}" destId="{6EE1A009-4ABE-482D-A9E4-CA2EDE66FEFE}" srcOrd="0" destOrd="0" presId="urn:microsoft.com/office/officeart/2008/layout/CircularPictureCallout"/>
    <dgm:cxn modelId="{269458CE-08C0-4034-8387-D5D09AF60F81}" srcId="{5BBD9D4B-2CA1-4C4D-9E2F-3EB26643EEBF}" destId="{C9252F05-7DFD-4D9E-A7E0-3D1550D03000}" srcOrd="2" destOrd="0" parTransId="{C682B0BB-E581-49C6-94C0-FC51F8C77C72}" sibTransId="{9EFB0DD4-02A2-404B-A946-ABB6FBEB8002}"/>
    <dgm:cxn modelId="{F0C2A2DE-3A74-4C40-81E6-E3BF1D31E2EB}" type="presOf" srcId="{5BBD9D4B-2CA1-4C4D-9E2F-3EB26643EEBF}" destId="{401F0D2B-15CA-4509-9B65-61FDD47DCD3B}" srcOrd="0" destOrd="0" presId="urn:microsoft.com/office/officeart/2008/layout/CircularPictureCallout"/>
    <dgm:cxn modelId="{3981D1E7-7B2C-4B6E-907B-8F04D7EA7439}" srcId="{5BBD9D4B-2CA1-4C4D-9E2F-3EB26643EEBF}" destId="{041FA8E5-BFBC-4720-A3DD-2117B2F3CCD0}" srcOrd="1" destOrd="0" parTransId="{1CE5CCA0-6429-4C55-9CE4-F3DE3833D55F}" sibTransId="{9A2BC45E-2643-4A3D-8FA6-9C5997EB2D7D}"/>
    <dgm:cxn modelId="{28965DEF-4816-4AEA-8DF5-D0B47AAA1B67}" type="presOf" srcId="{892BF471-D95F-4E4E-AFE5-CE78648F1E6B}" destId="{AE0E7F2B-D3AC-4985-980B-5ECB5879DA2A}" srcOrd="0" destOrd="0" presId="urn:microsoft.com/office/officeart/2008/layout/CircularPictureCallout"/>
    <dgm:cxn modelId="{BC09A2F9-C85C-4AE1-B4F5-6989B36EA7DE}" srcId="{5BBD9D4B-2CA1-4C4D-9E2F-3EB26643EEBF}" destId="{9C360443-80B0-443C-818D-563372E762F8}" srcOrd="0" destOrd="0" parTransId="{B496C88B-4761-4420-82F3-BA7F40FA42AE}" sibTransId="{5096AB88-1048-442B-A802-29D6861ACF95}"/>
    <dgm:cxn modelId="{506E9154-DD17-4EBD-AD30-713771D97396}" type="presParOf" srcId="{401F0D2B-15CA-4509-9B65-61FDD47DCD3B}" destId="{9C6AB456-3275-4B26-9448-04B660800D9A}" srcOrd="0" destOrd="0" presId="urn:microsoft.com/office/officeart/2008/layout/CircularPictureCallout"/>
    <dgm:cxn modelId="{BE53AA58-42EF-4C70-8828-E1C5E2FD2EA2}" type="presParOf" srcId="{9C6AB456-3275-4B26-9448-04B660800D9A}" destId="{CC1EAA02-94F4-445B-8FFD-0FB493A0F2FF}" srcOrd="0" destOrd="0" presId="urn:microsoft.com/office/officeart/2008/layout/CircularPictureCallout"/>
    <dgm:cxn modelId="{5E405F95-4EEF-4D20-8DFC-BA8E42B5A9C2}" type="presParOf" srcId="{CC1EAA02-94F4-445B-8FFD-0FB493A0F2FF}" destId="{8AF7A626-9639-4C11-97B0-576F9EBD9C45}" srcOrd="0" destOrd="0" presId="urn:microsoft.com/office/officeart/2008/layout/CircularPictureCallout"/>
    <dgm:cxn modelId="{086660E6-B6D0-42C5-9EDF-E41DF617F24D}" type="presParOf" srcId="{9C6AB456-3275-4B26-9448-04B660800D9A}" destId="{3BE30366-C768-4E37-80E9-CA1EDF19B618}" srcOrd="1" destOrd="0" presId="urn:microsoft.com/office/officeart/2008/layout/CircularPictureCallout"/>
    <dgm:cxn modelId="{CA6C394A-2D4D-4FEB-BEFF-2D9437A5EA57}" type="presParOf" srcId="{9C6AB456-3275-4B26-9448-04B660800D9A}" destId="{AC689524-101A-4F2F-AAE0-6FD08B527D7D}" srcOrd="2" destOrd="0" presId="urn:microsoft.com/office/officeart/2008/layout/CircularPictureCallout"/>
    <dgm:cxn modelId="{1AB426BE-9326-4153-9DE2-6B5F0F8F19D6}" type="presParOf" srcId="{AC689524-101A-4F2F-AAE0-6FD08B527D7D}" destId="{FB65DD14-5D75-40DB-AC3A-DCC28E17960E}" srcOrd="0" destOrd="0" presId="urn:microsoft.com/office/officeart/2008/layout/CircularPictureCallout"/>
    <dgm:cxn modelId="{20D74A3F-3960-49E8-846B-4BC795216C34}" type="presParOf" srcId="{9C6AB456-3275-4B26-9448-04B660800D9A}" destId="{DE3A8943-5F2F-474B-8D00-7DD007472C35}" srcOrd="3" destOrd="0" presId="urn:microsoft.com/office/officeart/2008/layout/CircularPictureCallout"/>
    <dgm:cxn modelId="{00741FBE-752E-4593-BFAF-7DB1C76F21C4}" type="presParOf" srcId="{9C6AB456-3275-4B26-9448-04B660800D9A}" destId="{16B61DF2-BC68-4C29-AD07-0AFCF4F78679}" srcOrd="4" destOrd="0" presId="urn:microsoft.com/office/officeart/2008/layout/CircularPictureCallout"/>
    <dgm:cxn modelId="{F4BDE1DA-F0E4-42C8-838C-76B188AB1046}" type="presParOf" srcId="{16B61DF2-BC68-4C29-AD07-0AFCF4F78679}" destId="{BDE166B4-279B-4C26-A3EB-011480DC1A96}" srcOrd="0" destOrd="0" presId="urn:microsoft.com/office/officeart/2008/layout/CircularPictureCallout"/>
    <dgm:cxn modelId="{43BFEC7B-B2DC-4524-B133-3FEB397E7027}" type="presParOf" srcId="{9C6AB456-3275-4B26-9448-04B660800D9A}" destId="{3DDCE27D-8B61-432E-892F-6E5EBCAE68DF}" srcOrd="5" destOrd="0" presId="urn:microsoft.com/office/officeart/2008/layout/CircularPictureCallout"/>
    <dgm:cxn modelId="{DA03B960-FD98-4757-9932-0B014EBB7E39}" type="presParOf" srcId="{3DDCE27D-8B61-432E-892F-6E5EBCAE68DF}" destId="{B0CDE099-070D-4244-95AB-AAD38330698C}" srcOrd="0" destOrd="0" presId="urn:microsoft.com/office/officeart/2008/layout/CircularPictureCallout"/>
    <dgm:cxn modelId="{04D9D0B8-4A3F-4362-BCF4-987162B6D4BA}" type="presParOf" srcId="{9C6AB456-3275-4B26-9448-04B660800D9A}" destId="{3E8455A1-F9DA-434B-AE9E-1AD010A75ECF}" srcOrd="6" destOrd="0" presId="urn:microsoft.com/office/officeart/2008/layout/CircularPictureCallout"/>
    <dgm:cxn modelId="{8E4DE518-AC22-480F-B2D8-C2FA0CB219CC}" type="presParOf" srcId="{9C6AB456-3275-4B26-9448-04B660800D9A}" destId="{50C06A53-A4AB-4AB0-A23D-355B1926639B}" srcOrd="7" destOrd="0" presId="urn:microsoft.com/office/officeart/2008/layout/CircularPictureCallout"/>
    <dgm:cxn modelId="{0FE8891E-E342-46A0-B196-6B59F83B3B01}" type="presParOf" srcId="{50C06A53-A4AB-4AB0-A23D-355B1926639B}" destId="{07D4A79E-F12C-406C-B2AA-10EEE079607C}" srcOrd="0" destOrd="0" presId="urn:microsoft.com/office/officeart/2008/layout/CircularPictureCallout"/>
    <dgm:cxn modelId="{15C984FE-A76E-40F2-B507-DFA0B118408F}" type="presParOf" srcId="{9C6AB456-3275-4B26-9448-04B660800D9A}" destId="{7F39DC38-2FBE-47F2-9FF1-E4A6BDA2BE86}" srcOrd="8" destOrd="0" presId="urn:microsoft.com/office/officeart/2008/layout/CircularPictureCallout"/>
    <dgm:cxn modelId="{8121E7A3-78E9-4DF6-B85A-F52246687012}" type="presParOf" srcId="{7F39DC38-2FBE-47F2-9FF1-E4A6BDA2BE86}" destId="{F04D7C6F-39A4-49C0-ABF1-B046501CBC74}" srcOrd="0" destOrd="0" presId="urn:microsoft.com/office/officeart/2008/layout/CircularPictureCallout"/>
    <dgm:cxn modelId="{45647827-93AE-4450-BD2E-4145328C1F8A}" type="presParOf" srcId="{9C6AB456-3275-4B26-9448-04B660800D9A}" destId="{87A65036-63B0-4771-891D-E136BD9835B2}" srcOrd="9" destOrd="0" presId="urn:microsoft.com/office/officeart/2008/layout/CircularPictureCallout"/>
    <dgm:cxn modelId="{90722E9E-4697-48D9-8B43-0027D317F34E}" type="presParOf" srcId="{9C6AB456-3275-4B26-9448-04B660800D9A}" destId="{9ABE9185-5BD5-4DE3-A80A-50D553EA244B}" srcOrd="10" destOrd="0" presId="urn:microsoft.com/office/officeart/2008/layout/CircularPictureCallout"/>
    <dgm:cxn modelId="{83D7FFC0-3435-4B88-9B46-B581A9A390D3}" type="presParOf" srcId="{9ABE9185-5BD5-4DE3-A80A-50D553EA244B}" destId="{AE0E7F2B-D3AC-4985-980B-5ECB5879DA2A}" srcOrd="0" destOrd="0" presId="urn:microsoft.com/office/officeart/2008/layout/CircularPictureCallout"/>
    <dgm:cxn modelId="{2FB675A7-DB79-4A99-9828-44B0493E5095}" type="presParOf" srcId="{9C6AB456-3275-4B26-9448-04B660800D9A}" destId="{26054187-8F7E-4E29-BE20-0360148504D7}" srcOrd="11" destOrd="0" presId="urn:microsoft.com/office/officeart/2008/layout/CircularPictureCallout"/>
    <dgm:cxn modelId="{693DA808-34F1-425D-923E-1C0EA9FBFCA5}" type="presParOf" srcId="{26054187-8F7E-4E29-BE20-0360148504D7}" destId="{9A2F5C22-941E-430C-8518-4B4DDAA4A16E}" srcOrd="0" destOrd="0" presId="urn:microsoft.com/office/officeart/2008/layout/CircularPictureCallout"/>
    <dgm:cxn modelId="{DB5B5BC7-937B-4D1E-9EEB-0FA26106A270}" type="presParOf" srcId="{9C6AB456-3275-4B26-9448-04B660800D9A}" destId="{AA3D0D97-01BA-4EAC-B19B-151B5BF1E146}" srcOrd="12" destOrd="0" presId="urn:microsoft.com/office/officeart/2008/layout/CircularPictureCallout"/>
    <dgm:cxn modelId="{E357FC50-AA76-4D9A-83E8-93AC7DE6E70C}" type="presParOf" srcId="{9C6AB456-3275-4B26-9448-04B660800D9A}" destId="{D381737E-C6CB-4A0F-9C0E-EAC8B776176B}" srcOrd="13" destOrd="0" presId="urn:microsoft.com/office/officeart/2008/layout/CircularPictureCallout"/>
    <dgm:cxn modelId="{D37E39C2-2D45-4CA0-8992-57A758BB8BD3}" type="presParOf" srcId="{D381737E-C6CB-4A0F-9C0E-EAC8B776176B}" destId="{DF79AEFF-6FF2-435C-A9D0-9590224F0332}" srcOrd="0" destOrd="0" presId="urn:microsoft.com/office/officeart/2008/layout/CircularPictureCallout"/>
    <dgm:cxn modelId="{97A5E896-170F-4EBA-8145-1D51404C6F20}" type="presParOf" srcId="{9C6AB456-3275-4B26-9448-04B660800D9A}" destId="{509FF642-2762-456C-BAAB-802237C159F3}" srcOrd="14" destOrd="0" presId="urn:microsoft.com/office/officeart/2008/layout/CircularPictureCallout"/>
    <dgm:cxn modelId="{B7937828-6391-4066-A82E-216FE06889E7}" type="presParOf" srcId="{509FF642-2762-456C-BAAB-802237C159F3}" destId="{BC0D4F25-8B1D-4B34-B0F2-757AC41D1482}" srcOrd="0" destOrd="0" presId="urn:microsoft.com/office/officeart/2008/layout/CircularPictureCallout"/>
    <dgm:cxn modelId="{7643BA17-E9D7-4DB5-B8D1-65ACD0D1B296}" type="presParOf" srcId="{9C6AB456-3275-4B26-9448-04B660800D9A}" destId="{A9BD8C50-1CA8-4D7F-8DF5-44436656DBE1}" srcOrd="15" destOrd="0" presId="urn:microsoft.com/office/officeart/2008/layout/CircularPictureCallout"/>
    <dgm:cxn modelId="{0E2D3B27-E74C-4803-8B97-3D6E47887EF4}" type="presParOf" srcId="{9C6AB456-3275-4B26-9448-04B660800D9A}" destId="{BD8A8A5D-73AD-494A-B332-4A4E6F0B49DE}" srcOrd="16" destOrd="0" presId="urn:microsoft.com/office/officeart/2008/layout/CircularPictureCallout"/>
    <dgm:cxn modelId="{C42298CD-494B-4749-BDF0-7B08BC5F76A3}" type="presParOf" srcId="{BD8A8A5D-73AD-494A-B332-4A4E6F0B49DE}" destId="{6EE1A009-4ABE-482D-A9E4-CA2EDE66FEF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111A9-E3EB-4117-9171-33835C22B23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D4165C2-1E73-4500-A74F-B5490FE834E3}">
      <dgm:prSet phldrT="[Teks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pl-PL" b="1" dirty="0" err="1">
              <a:solidFill>
                <a:schemeClr val="tx1">
                  <a:lumMod val="95000"/>
                  <a:lumOff val="5000"/>
                </a:schemeClr>
              </a:solidFill>
            </a:rPr>
            <a:t>Zadaniowanie</a:t>
          </a:r>
          <a: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  <a:t> patroli umundurowanych</a:t>
          </a:r>
          <a:b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  <a:t>i nieumundurowanych we wskazanym rejonie</a:t>
          </a:r>
        </a:p>
      </dgm:t>
    </dgm:pt>
    <dgm:pt modelId="{0497A086-526A-437D-BAC9-3F7AF8DCC27C}" type="parTrans" cxnId="{85F38577-82D2-4BBD-9A0D-DD9CEF4B57E5}">
      <dgm:prSet/>
      <dgm:spPr/>
      <dgm:t>
        <a:bodyPr/>
        <a:lstStyle/>
        <a:p>
          <a:endParaRPr lang="pl-PL"/>
        </a:p>
      </dgm:t>
    </dgm:pt>
    <dgm:pt modelId="{419E98AA-DCEB-4A35-B5CB-33273BFF4EA9}" type="sibTrans" cxnId="{85F38577-82D2-4BBD-9A0D-DD9CEF4B57E5}">
      <dgm:prSet/>
      <dgm:spPr/>
      <dgm:t>
        <a:bodyPr/>
        <a:lstStyle/>
        <a:p>
          <a:endParaRPr lang="pl-PL"/>
        </a:p>
      </dgm:t>
    </dgm:pt>
    <dgm:pt modelId="{7539CA38-1005-4E73-A727-F7E585B0F2E7}">
      <dgm:prSet phldrT="[Teks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  <a:t>Prowadzenie działań profilaktycznych (w tym na terenie placówek oświatowych oraz</a:t>
          </a:r>
          <a:b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  <a:t>z seniorami)</a:t>
          </a:r>
        </a:p>
      </dgm:t>
    </dgm:pt>
    <dgm:pt modelId="{56FA266F-418D-46A0-AC7F-DC304D04BC32}" type="parTrans" cxnId="{F3382D43-F1BF-42FF-BFE9-91D6429920C2}">
      <dgm:prSet/>
      <dgm:spPr/>
      <dgm:t>
        <a:bodyPr/>
        <a:lstStyle/>
        <a:p>
          <a:endParaRPr lang="pl-PL"/>
        </a:p>
      </dgm:t>
    </dgm:pt>
    <dgm:pt modelId="{76F1585E-1773-4183-8167-82BC79092F04}" type="sibTrans" cxnId="{F3382D43-F1BF-42FF-BFE9-91D6429920C2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pl-PL"/>
        </a:p>
      </dgm:t>
    </dgm:pt>
    <dgm:pt modelId="{D56A23C2-8F8C-4877-8534-195A52AE7503}">
      <dgm:prSet phldrT="[Tekst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  <a:t>Racjonalne planowanie służb</a:t>
          </a:r>
          <a:b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  <a:t>w porze nocnej</a:t>
          </a:r>
        </a:p>
      </dgm:t>
    </dgm:pt>
    <dgm:pt modelId="{AC777029-C5CE-42A7-82F7-4A9346B1A55B}" type="parTrans" cxnId="{94F59461-B35E-4AB6-B23F-9236C590958D}">
      <dgm:prSet/>
      <dgm:spPr/>
      <dgm:t>
        <a:bodyPr/>
        <a:lstStyle/>
        <a:p>
          <a:endParaRPr lang="pl-PL"/>
        </a:p>
      </dgm:t>
    </dgm:pt>
    <dgm:pt modelId="{A13AB3AE-CB5E-4FC0-AEDB-4B0C78E0D3E0}" type="sibTrans" cxnId="{94F59461-B35E-4AB6-B23F-9236C590958D}">
      <dgm:prSet/>
      <dgm:spPr/>
      <dgm:t>
        <a:bodyPr/>
        <a:lstStyle/>
        <a:p>
          <a:endParaRPr lang="pl-PL"/>
        </a:p>
      </dgm:t>
    </dgm:pt>
    <dgm:pt modelId="{0553FB10-8098-4C92-A557-1B443A5E3E27}">
      <dgm:prSet phldrT="[Tekst]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  <a:t>Patrol rejonów szczególnie  zagrożonych w porze nocnej</a:t>
          </a:r>
        </a:p>
      </dgm:t>
    </dgm:pt>
    <dgm:pt modelId="{2DACCB6B-86CB-4ADD-B2CB-BD7C970D18E5}" type="parTrans" cxnId="{E9131917-6A82-4E01-B35B-E6821003CCF1}">
      <dgm:prSet/>
      <dgm:spPr/>
      <dgm:t>
        <a:bodyPr/>
        <a:lstStyle/>
        <a:p>
          <a:endParaRPr lang="pl-PL"/>
        </a:p>
      </dgm:t>
    </dgm:pt>
    <dgm:pt modelId="{77AA1E81-3706-4738-A6E1-CCBD51B9FBA5}" type="sibTrans" cxnId="{E9131917-6A82-4E01-B35B-E6821003CCF1}">
      <dgm:prSet/>
      <dgm:spPr/>
      <dgm:t>
        <a:bodyPr/>
        <a:lstStyle/>
        <a:p>
          <a:endParaRPr lang="pl-PL"/>
        </a:p>
      </dgm:t>
    </dgm:pt>
    <dgm:pt modelId="{52124EC5-B9E9-4470-A473-FD6EFE9E7FCA}">
      <dgm:prSet phldrT="[Teks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pl-PL" b="1" dirty="0" err="1">
              <a:solidFill>
                <a:schemeClr val="tx1">
                  <a:lumMod val="95000"/>
                  <a:lumOff val="5000"/>
                </a:schemeClr>
              </a:solidFill>
            </a:rPr>
            <a:t>Zadaniowanie</a:t>
          </a:r>
          <a:r>
            <a:rPr lang="pl-PL" b="1" dirty="0">
              <a:solidFill>
                <a:schemeClr val="tx1">
                  <a:lumMod val="95000"/>
                  <a:lumOff val="5000"/>
                </a:schemeClr>
              </a:solidFill>
            </a:rPr>
            <a:t> funkcjonariuszy WRD pod katem ujawniania sprawców wykroczeń- przekroczenia prędkości</a:t>
          </a:r>
        </a:p>
      </dgm:t>
    </dgm:pt>
    <dgm:pt modelId="{F989EB29-CB60-4F2C-9E41-E53EB64F68F4}" type="parTrans" cxnId="{FBB562EF-A773-4190-AA71-1B5DC9F5DCD6}">
      <dgm:prSet/>
      <dgm:spPr/>
      <dgm:t>
        <a:bodyPr/>
        <a:lstStyle/>
        <a:p>
          <a:endParaRPr lang="pl-PL"/>
        </a:p>
      </dgm:t>
    </dgm:pt>
    <dgm:pt modelId="{F5DF7FB4-265D-4B72-9817-14D0AC6A0E51}" type="sibTrans" cxnId="{FBB562EF-A773-4190-AA71-1B5DC9F5DCD6}">
      <dgm:prSet/>
      <dgm:spPr/>
      <dgm:t>
        <a:bodyPr/>
        <a:lstStyle/>
        <a:p>
          <a:endParaRPr lang="pl-PL"/>
        </a:p>
      </dgm:t>
    </dgm:pt>
    <dgm:pt modelId="{FB42B7AE-91A9-4F27-956C-C1EA511E8B7C}" type="pres">
      <dgm:prSet presAssocID="{A75111A9-E3EB-4117-9171-33835C22B239}" presName="cycle" presStyleCnt="0">
        <dgm:presLayoutVars>
          <dgm:dir/>
          <dgm:resizeHandles val="exact"/>
        </dgm:presLayoutVars>
      </dgm:prSet>
      <dgm:spPr/>
    </dgm:pt>
    <dgm:pt modelId="{50417E5F-FD57-4209-B9CF-7B9E783C08A9}" type="pres">
      <dgm:prSet presAssocID="{0D4165C2-1E73-4500-A74F-B5490FE834E3}" presName="node" presStyleLbl="node1" presStyleIdx="0" presStyleCnt="5">
        <dgm:presLayoutVars>
          <dgm:bulletEnabled val="1"/>
        </dgm:presLayoutVars>
      </dgm:prSet>
      <dgm:spPr/>
    </dgm:pt>
    <dgm:pt modelId="{4A18E3DC-9988-4C2C-AE23-98E53CA5C50C}" type="pres">
      <dgm:prSet presAssocID="{0D4165C2-1E73-4500-A74F-B5490FE834E3}" presName="spNode" presStyleCnt="0"/>
      <dgm:spPr/>
    </dgm:pt>
    <dgm:pt modelId="{3D595DE0-7966-4E01-8EC3-C47D1AA4A775}" type="pres">
      <dgm:prSet presAssocID="{419E98AA-DCEB-4A35-B5CB-33273BFF4EA9}" presName="sibTrans" presStyleLbl="sibTrans1D1" presStyleIdx="0" presStyleCnt="5"/>
      <dgm:spPr/>
    </dgm:pt>
    <dgm:pt modelId="{AD2780F2-840A-4A78-AD89-545E7CC32D53}" type="pres">
      <dgm:prSet presAssocID="{7539CA38-1005-4E73-A727-F7E585B0F2E7}" presName="node" presStyleLbl="node1" presStyleIdx="1" presStyleCnt="5">
        <dgm:presLayoutVars>
          <dgm:bulletEnabled val="1"/>
        </dgm:presLayoutVars>
      </dgm:prSet>
      <dgm:spPr/>
    </dgm:pt>
    <dgm:pt modelId="{2F4F876C-624D-47A7-8DC4-5805D2589865}" type="pres">
      <dgm:prSet presAssocID="{7539CA38-1005-4E73-A727-F7E585B0F2E7}" presName="spNode" presStyleCnt="0"/>
      <dgm:spPr/>
    </dgm:pt>
    <dgm:pt modelId="{A89A4727-18B6-42B1-A209-2BECDFD0EDDF}" type="pres">
      <dgm:prSet presAssocID="{76F1585E-1773-4183-8167-82BC79092F04}" presName="sibTrans" presStyleLbl="sibTrans1D1" presStyleIdx="1" presStyleCnt="5"/>
      <dgm:spPr/>
    </dgm:pt>
    <dgm:pt modelId="{61AA9BD4-D604-4427-87A2-F4E0C967AE3D}" type="pres">
      <dgm:prSet presAssocID="{D56A23C2-8F8C-4877-8534-195A52AE7503}" presName="node" presStyleLbl="node1" presStyleIdx="2" presStyleCnt="5">
        <dgm:presLayoutVars>
          <dgm:bulletEnabled val="1"/>
        </dgm:presLayoutVars>
      </dgm:prSet>
      <dgm:spPr/>
    </dgm:pt>
    <dgm:pt modelId="{F05CA3D7-F322-4AAD-A263-2336BAF1EE78}" type="pres">
      <dgm:prSet presAssocID="{D56A23C2-8F8C-4877-8534-195A52AE7503}" presName="spNode" presStyleCnt="0"/>
      <dgm:spPr/>
    </dgm:pt>
    <dgm:pt modelId="{BE03F58D-8FF5-4777-9DF6-034DA2004DA6}" type="pres">
      <dgm:prSet presAssocID="{A13AB3AE-CB5E-4FC0-AEDB-4B0C78E0D3E0}" presName="sibTrans" presStyleLbl="sibTrans1D1" presStyleIdx="2" presStyleCnt="5"/>
      <dgm:spPr/>
    </dgm:pt>
    <dgm:pt modelId="{2D4C3B00-8FE2-4291-8E15-DFA954B1D3AA}" type="pres">
      <dgm:prSet presAssocID="{0553FB10-8098-4C92-A557-1B443A5E3E27}" presName="node" presStyleLbl="node1" presStyleIdx="3" presStyleCnt="5">
        <dgm:presLayoutVars>
          <dgm:bulletEnabled val="1"/>
        </dgm:presLayoutVars>
      </dgm:prSet>
      <dgm:spPr/>
    </dgm:pt>
    <dgm:pt modelId="{CAAD4F3E-6279-443B-BB9C-1A7A8C1840BD}" type="pres">
      <dgm:prSet presAssocID="{0553FB10-8098-4C92-A557-1B443A5E3E27}" presName="spNode" presStyleCnt="0"/>
      <dgm:spPr/>
    </dgm:pt>
    <dgm:pt modelId="{F04B8F99-0131-441E-9E80-FDDBFF9DB3B9}" type="pres">
      <dgm:prSet presAssocID="{77AA1E81-3706-4738-A6E1-CCBD51B9FBA5}" presName="sibTrans" presStyleLbl="sibTrans1D1" presStyleIdx="3" presStyleCnt="5"/>
      <dgm:spPr/>
    </dgm:pt>
    <dgm:pt modelId="{62B7EA12-56AE-4C52-890A-91A6BF953B71}" type="pres">
      <dgm:prSet presAssocID="{52124EC5-B9E9-4470-A473-FD6EFE9E7FCA}" presName="node" presStyleLbl="node1" presStyleIdx="4" presStyleCnt="5">
        <dgm:presLayoutVars>
          <dgm:bulletEnabled val="1"/>
        </dgm:presLayoutVars>
      </dgm:prSet>
      <dgm:spPr/>
    </dgm:pt>
    <dgm:pt modelId="{918B6745-A879-440F-8020-D3D9E74609A3}" type="pres">
      <dgm:prSet presAssocID="{52124EC5-B9E9-4470-A473-FD6EFE9E7FCA}" presName="spNode" presStyleCnt="0"/>
      <dgm:spPr/>
    </dgm:pt>
    <dgm:pt modelId="{F5C4453C-C5E9-46AB-83EB-D139BFEE5255}" type="pres">
      <dgm:prSet presAssocID="{F5DF7FB4-265D-4B72-9817-14D0AC6A0E51}" presName="sibTrans" presStyleLbl="sibTrans1D1" presStyleIdx="4" presStyleCnt="5"/>
      <dgm:spPr/>
    </dgm:pt>
  </dgm:ptLst>
  <dgm:cxnLst>
    <dgm:cxn modelId="{FD69FB00-7394-4B96-A511-E14FCCFD0EA9}" type="presOf" srcId="{52124EC5-B9E9-4470-A473-FD6EFE9E7FCA}" destId="{62B7EA12-56AE-4C52-890A-91A6BF953B71}" srcOrd="0" destOrd="0" presId="urn:microsoft.com/office/officeart/2005/8/layout/cycle6"/>
    <dgm:cxn modelId="{E9131917-6A82-4E01-B35B-E6821003CCF1}" srcId="{A75111A9-E3EB-4117-9171-33835C22B239}" destId="{0553FB10-8098-4C92-A557-1B443A5E3E27}" srcOrd="3" destOrd="0" parTransId="{2DACCB6B-86CB-4ADD-B2CB-BD7C970D18E5}" sibTransId="{77AA1E81-3706-4738-A6E1-CCBD51B9FBA5}"/>
    <dgm:cxn modelId="{94F59461-B35E-4AB6-B23F-9236C590958D}" srcId="{A75111A9-E3EB-4117-9171-33835C22B239}" destId="{D56A23C2-8F8C-4877-8534-195A52AE7503}" srcOrd="2" destOrd="0" parTransId="{AC777029-C5CE-42A7-82F7-4A9346B1A55B}" sibTransId="{A13AB3AE-CB5E-4FC0-AEDB-4B0C78E0D3E0}"/>
    <dgm:cxn modelId="{F3382D43-F1BF-42FF-BFE9-91D6429920C2}" srcId="{A75111A9-E3EB-4117-9171-33835C22B239}" destId="{7539CA38-1005-4E73-A727-F7E585B0F2E7}" srcOrd="1" destOrd="0" parTransId="{56FA266F-418D-46A0-AC7F-DC304D04BC32}" sibTransId="{76F1585E-1773-4183-8167-82BC79092F04}"/>
    <dgm:cxn modelId="{26A40548-54CD-4D3A-BF9A-77A1041FDCD8}" type="presOf" srcId="{D56A23C2-8F8C-4877-8534-195A52AE7503}" destId="{61AA9BD4-D604-4427-87A2-F4E0C967AE3D}" srcOrd="0" destOrd="0" presId="urn:microsoft.com/office/officeart/2005/8/layout/cycle6"/>
    <dgm:cxn modelId="{3FCCDD53-DF5B-4382-8E8B-4830534A90A0}" type="presOf" srcId="{76F1585E-1773-4183-8167-82BC79092F04}" destId="{A89A4727-18B6-42B1-A209-2BECDFD0EDDF}" srcOrd="0" destOrd="0" presId="urn:microsoft.com/office/officeart/2005/8/layout/cycle6"/>
    <dgm:cxn modelId="{73C19776-5528-401F-9054-8B07C37955D0}" type="presOf" srcId="{A13AB3AE-CB5E-4FC0-AEDB-4B0C78E0D3E0}" destId="{BE03F58D-8FF5-4777-9DF6-034DA2004DA6}" srcOrd="0" destOrd="0" presId="urn:microsoft.com/office/officeart/2005/8/layout/cycle6"/>
    <dgm:cxn modelId="{85F38577-82D2-4BBD-9A0D-DD9CEF4B57E5}" srcId="{A75111A9-E3EB-4117-9171-33835C22B239}" destId="{0D4165C2-1E73-4500-A74F-B5490FE834E3}" srcOrd="0" destOrd="0" parTransId="{0497A086-526A-437D-BAC9-3F7AF8DCC27C}" sibTransId="{419E98AA-DCEB-4A35-B5CB-33273BFF4EA9}"/>
    <dgm:cxn modelId="{6F3E2984-3F3B-40DE-A579-4231A06F2FD0}" type="presOf" srcId="{F5DF7FB4-265D-4B72-9817-14D0AC6A0E51}" destId="{F5C4453C-C5E9-46AB-83EB-D139BFEE5255}" srcOrd="0" destOrd="0" presId="urn:microsoft.com/office/officeart/2005/8/layout/cycle6"/>
    <dgm:cxn modelId="{9B20DE9E-15A0-4DA6-98B7-5A56F0BCDE48}" type="presOf" srcId="{0D4165C2-1E73-4500-A74F-B5490FE834E3}" destId="{50417E5F-FD57-4209-B9CF-7B9E783C08A9}" srcOrd="0" destOrd="0" presId="urn:microsoft.com/office/officeart/2005/8/layout/cycle6"/>
    <dgm:cxn modelId="{CD0E39B0-F5C4-4747-A7C6-8727BF3469DE}" type="presOf" srcId="{77AA1E81-3706-4738-A6E1-CCBD51B9FBA5}" destId="{F04B8F99-0131-441E-9E80-FDDBFF9DB3B9}" srcOrd="0" destOrd="0" presId="urn:microsoft.com/office/officeart/2005/8/layout/cycle6"/>
    <dgm:cxn modelId="{35B577C1-36A9-43C4-9B40-434EE970E991}" type="presOf" srcId="{419E98AA-DCEB-4A35-B5CB-33273BFF4EA9}" destId="{3D595DE0-7966-4E01-8EC3-C47D1AA4A775}" srcOrd="0" destOrd="0" presId="urn:microsoft.com/office/officeart/2005/8/layout/cycle6"/>
    <dgm:cxn modelId="{5CF393C3-1849-438A-8D5D-00107E9C398B}" type="presOf" srcId="{A75111A9-E3EB-4117-9171-33835C22B239}" destId="{FB42B7AE-91A9-4F27-956C-C1EA511E8B7C}" srcOrd="0" destOrd="0" presId="urn:microsoft.com/office/officeart/2005/8/layout/cycle6"/>
    <dgm:cxn modelId="{5910F9CA-34F0-449B-8476-D5A63DACF199}" type="presOf" srcId="{7539CA38-1005-4E73-A727-F7E585B0F2E7}" destId="{AD2780F2-840A-4A78-AD89-545E7CC32D53}" srcOrd="0" destOrd="0" presId="urn:microsoft.com/office/officeart/2005/8/layout/cycle6"/>
    <dgm:cxn modelId="{87A3C7E8-51CD-49F6-AC2D-CB4D30F51A8F}" type="presOf" srcId="{0553FB10-8098-4C92-A557-1B443A5E3E27}" destId="{2D4C3B00-8FE2-4291-8E15-DFA954B1D3AA}" srcOrd="0" destOrd="0" presId="urn:microsoft.com/office/officeart/2005/8/layout/cycle6"/>
    <dgm:cxn modelId="{FBB562EF-A773-4190-AA71-1B5DC9F5DCD6}" srcId="{A75111A9-E3EB-4117-9171-33835C22B239}" destId="{52124EC5-B9E9-4470-A473-FD6EFE9E7FCA}" srcOrd="4" destOrd="0" parTransId="{F989EB29-CB60-4F2C-9E41-E53EB64F68F4}" sibTransId="{F5DF7FB4-265D-4B72-9817-14D0AC6A0E51}"/>
    <dgm:cxn modelId="{771D44DD-1139-405F-8973-D2E7A3583F51}" type="presParOf" srcId="{FB42B7AE-91A9-4F27-956C-C1EA511E8B7C}" destId="{50417E5F-FD57-4209-B9CF-7B9E783C08A9}" srcOrd="0" destOrd="0" presId="urn:microsoft.com/office/officeart/2005/8/layout/cycle6"/>
    <dgm:cxn modelId="{976D1255-89CE-4965-83E9-5DF113A0039B}" type="presParOf" srcId="{FB42B7AE-91A9-4F27-956C-C1EA511E8B7C}" destId="{4A18E3DC-9988-4C2C-AE23-98E53CA5C50C}" srcOrd="1" destOrd="0" presId="urn:microsoft.com/office/officeart/2005/8/layout/cycle6"/>
    <dgm:cxn modelId="{05D62818-4F1D-41AF-A80E-C3B580252B22}" type="presParOf" srcId="{FB42B7AE-91A9-4F27-956C-C1EA511E8B7C}" destId="{3D595DE0-7966-4E01-8EC3-C47D1AA4A775}" srcOrd="2" destOrd="0" presId="urn:microsoft.com/office/officeart/2005/8/layout/cycle6"/>
    <dgm:cxn modelId="{E03DE179-779B-4669-9E1B-1442A08300B5}" type="presParOf" srcId="{FB42B7AE-91A9-4F27-956C-C1EA511E8B7C}" destId="{AD2780F2-840A-4A78-AD89-545E7CC32D53}" srcOrd="3" destOrd="0" presId="urn:microsoft.com/office/officeart/2005/8/layout/cycle6"/>
    <dgm:cxn modelId="{D79337FA-A6D1-44B3-B53A-7C7D97FF71D3}" type="presParOf" srcId="{FB42B7AE-91A9-4F27-956C-C1EA511E8B7C}" destId="{2F4F876C-624D-47A7-8DC4-5805D2589865}" srcOrd="4" destOrd="0" presId="urn:microsoft.com/office/officeart/2005/8/layout/cycle6"/>
    <dgm:cxn modelId="{551F0828-E8D4-416B-ABF8-E75F6D5764AE}" type="presParOf" srcId="{FB42B7AE-91A9-4F27-956C-C1EA511E8B7C}" destId="{A89A4727-18B6-42B1-A209-2BECDFD0EDDF}" srcOrd="5" destOrd="0" presId="urn:microsoft.com/office/officeart/2005/8/layout/cycle6"/>
    <dgm:cxn modelId="{E3C7A249-2D8F-4F10-B35F-09DC7AE8923A}" type="presParOf" srcId="{FB42B7AE-91A9-4F27-956C-C1EA511E8B7C}" destId="{61AA9BD4-D604-4427-87A2-F4E0C967AE3D}" srcOrd="6" destOrd="0" presId="urn:microsoft.com/office/officeart/2005/8/layout/cycle6"/>
    <dgm:cxn modelId="{A2DAEBFF-6AA5-45E1-8EB5-ECD3F52BEFBD}" type="presParOf" srcId="{FB42B7AE-91A9-4F27-956C-C1EA511E8B7C}" destId="{F05CA3D7-F322-4AAD-A263-2336BAF1EE78}" srcOrd="7" destOrd="0" presId="urn:microsoft.com/office/officeart/2005/8/layout/cycle6"/>
    <dgm:cxn modelId="{9D3C7F55-3AAB-43F4-8AD1-E81051321348}" type="presParOf" srcId="{FB42B7AE-91A9-4F27-956C-C1EA511E8B7C}" destId="{BE03F58D-8FF5-4777-9DF6-034DA2004DA6}" srcOrd="8" destOrd="0" presId="urn:microsoft.com/office/officeart/2005/8/layout/cycle6"/>
    <dgm:cxn modelId="{A3D58A16-8BE7-4220-A8B7-1196662EAAB3}" type="presParOf" srcId="{FB42B7AE-91A9-4F27-956C-C1EA511E8B7C}" destId="{2D4C3B00-8FE2-4291-8E15-DFA954B1D3AA}" srcOrd="9" destOrd="0" presId="urn:microsoft.com/office/officeart/2005/8/layout/cycle6"/>
    <dgm:cxn modelId="{25CBAA7E-247F-40D1-BC75-04235EF28B1C}" type="presParOf" srcId="{FB42B7AE-91A9-4F27-956C-C1EA511E8B7C}" destId="{CAAD4F3E-6279-443B-BB9C-1A7A8C1840BD}" srcOrd="10" destOrd="0" presId="urn:microsoft.com/office/officeart/2005/8/layout/cycle6"/>
    <dgm:cxn modelId="{F925766F-12B3-4D12-BB33-28855AE8615C}" type="presParOf" srcId="{FB42B7AE-91A9-4F27-956C-C1EA511E8B7C}" destId="{F04B8F99-0131-441E-9E80-FDDBFF9DB3B9}" srcOrd="11" destOrd="0" presId="urn:microsoft.com/office/officeart/2005/8/layout/cycle6"/>
    <dgm:cxn modelId="{9C3A318F-7663-47F5-B4E7-8A4B420EE294}" type="presParOf" srcId="{FB42B7AE-91A9-4F27-956C-C1EA511E8B7C}" destId="{62B7EA12-56AE-4C52-890A-91A6BF953B71}" srcOrd="12" destOrd="0" presId="urn:microsoft.com/office/officeart/2005/8/layout/cycle6"/>
    <dgm:cxn modelId="{D744017B-4F7A-4786-947F-397FD67F6B07}" type="presParOf" srcId="{FB42B7AE-91A9-4F27-956C-C1EA511E8B7C}" destId="{918B6745-A879-440F-8020-D3D9E74609A3}" srcOrd="13" destOrd="0" presId="urn:microsoft.com/office/officeart/2005/8/layout/cycle6"/>
    <dgm:cxn modelId="{62CFFE49-4E95-4DDE-BF7C-508E3743E97C}" type="presParOf" srcId="{FB42B7AE-91A9-4F27-956C-C1EA511E8B7C}" destId="{F5C4453C-C5E9-46AB-83EB-D139BFEE525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D8C50-1CA8-4D7F-8DF5-44436656DBE1}">
      <dsp:nvSpPr>
        <dsp:cNvPr id="0" name=""/>
        <dsp:cNvSpPr/>
      </dsp:nvSpPr>
      <dsp:spPr>
        <a:xfrm>
          <a:off x="2362442" y="4849160"/>
          <a:ext cx="463509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D0D97-01BA-4EAC-B19B-151B5BF1E146}">
      <dsp:nvSpPr>
        <dsp:cNvPr id="0" name=""/>
        <dsp:cNvSpPr/>
      </dsp:nvSpPr>
      <dsp:spPr>
        <a:xfrm>
          <a:off x="2362442" y="4067348"/>
          <a:ext cx="391683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65036-63B0-4771-891D-E136BD9835B2}">
      <dsp:nvSpPr>
        <dsp:cNvPr id="0" name=""/>
        <dsp:cNvSpPr/>
      </dsp:nvSpPr>
      <dsp:spPr>
        <a:xfrm>
          <a:off x="2362442" y="2974640"/>
          <a:ext cx="3657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455A1-F9DA-434B-AE9E-1AD010A75ECF}">
      <dsp:nvSpPr>
        <dsp:cNvPr id="0" name=""/>
        <dsp:cNvSpPr/>
      </dsp:nvSpPr>
      <dsp:spPr>
        <a:xfrm>
          <a:off x="2362442" y="1881932"/>
          <a:ext cx="391683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A8943-5F2F-474B-8D00-7DD007472C35}">
      <dsp:nvSpPr>
        <dsp:cNvPr id="0" name=""/>
        <dsp:cNvSpPr/>
      </dsp:nvSpPr>
      <dsp:spPr>
        <a:xfrm>
          <a:off x="2362442" y="1100120"/>
          <a:ext cx="463509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7A626-9639-4C11-97B0-576F9EBD9C45}">
      <dsp:nvSpPr>
        <dsp:cNvPr id="0" name=""/>
        <dsp:cNvSpPr/>
      </dsp:nvSpPr>
      <dsp:spPr>
        <a:xfrm>
          <a:off x="0" y="801088"/>
          <a:ext cx="4572091" cy="45720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E30366-C768-4E37-80E9-CA1EDF19B618}">
      <dsp:nvSpPr>
        <dsp:cNvPr id="0" name=""/>
        <dsp:cNvSpPr/>
      </dsp:nvSpPr>
      <dsp:spPr>
        <a:xfrm>
          <a:off x="338926" y="2818142"/>
          <a:ext cx="4047031" cy="210521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8926" y="2818142"/>
        <a:ext cx="4047031" cy="2105218"/>
      </dsp:txXfrm>
    </dsp:sp>
    <dsp:sp modelId="{FB65DD14-5D75-40DB-AC3A-DCC28E17960E}">
      <dsp:nvSpPr>
        <dsp:cNvPr id="0" name=""/>
        <dsp:cNvSpPr/>
      </dsp:nvSpPr>
      <dsp:spPr>
        <a:xfrm>
          <a:off x="6586056" y="688640"/>
          <a:ext cx="822960" cy="8229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E166B4-279B-4C26-A3EB-011480DC1A96}">
      <dsp:nvSpPr>
        <dsp:cNvPr id="0" name=""/>
        <dsp:cNvSpPr/>
      </dsp:nvSpPr>
      <dsp:spPr>
        <a:xfrm>
          <a:off x="7409016" y="688640"/>
          <a:ext cx="1658587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Wybryki chuligańskie młodych ludzi na terenie Os. Wzgórze</a:t>
          </a:r>
        </a:p>
      </dsp:txBody>
      <dsp:txXfrm>
        <a:off x="7409016" y="688640"/>
        <a:ext cx="1658587" cy="822960"/>
      </dsp:txXfrm>
    </dsp:sp>
    <dsp:sp modelId="{B0CDE099-070D-4244-95AB-AAD38330698C}">
      <dsp:nvSpPr>
        <dsp:cNvPr id="0" name=""/>
        <dsp:cNvSpPr/>
      </dsp:nvSpPr>
      <dsp:spPr>
        <a:xfrm>
          <a:off x="5867794" y="1470452"/>
          <a:ext cx="822960" cy="8229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7D4A79E-F12C-406C-B2AA-10EEE079607C}">
      <dsp:nvSpPr>
        <dsp:cNvPr id="0" name=""/>
        <dsp:cNvSpPr/>
      </dsp:nvSpPr>
      <dsp:spPr>
        <a:xfrm>
          <a:off x="6690754" y="1470452"/>
          <a:ext cx="1249033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Patrole obszaru gminy Ożarów w porze nocnej</a:t>
          </a:r>
        </a:p>
      </dsp:txBody>
      <dsp:txXfrm>
        <a:off x="6690754" y="1470452"/>
        <a:ext cx="1249033" cy="822960"/>
      </dsp:txXfrm>
    </dsp:sp>
    <dsp:sp modelId="{F04D7C6F-39A4-49C0-ABF1-B046501CBC74}">
      <dsp:nvSpPr>
        <dsp:cNvPr id="0" name=""/>
        <dsp:cNvSpPr/>
      </dsp:nvSpPr>
      <dsp:spPr>
        <a:xfrm>
          <a:off x="5608562" y="2563160"/>
          <a:ext cx="822960" cy="82296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0E7F2B-D3AC-4985-980B-5ECB5879DA2A}">
      <dsp:nvSpPr>
        <dsp:cNvPr id="0" name=""/>
        <dsp:cNvSpPr/>
      </dsp:nvSpPr>
      <dsp:spPr>
        <a:xfrm>
          <a:off x="6431522" y="2563160"/>
          <a:ext cx="1063275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Włamania do pustostanów</a:t>
          </a:r>
        </a:p>
      </dsp:txBody>
      <dsp:txXfrm>
        <a:off x="6431522" y="2563160"/>
        <a:ext cx="1063275" cy="822960"/>
      </dsp:txXfrm>
    </dsp:sp>
    <dsp:sp modelId="{9A2F5C22-941E-430C-8518-4B4DDAA4A16E}">
      <dsp:nvSpPr>
        <dsp:cNvPr id="0" name=""/>
        <dsp:cNvSpPr/>
      </dsp:nvSpPr>
      <dsp:spPr>
        <a:xfrm>
          <a:off x="5867794" y="3655868"/>
          <a:ext cx="822960" cy="82296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F79AEFF-6FF2-435C-A9D0-9590224F0332}">
      <dsp:nvSpPr>
        <dsp:cNvPr id="0" name=""/>
        <dsp:cNvSpPr/>
      </dsp:nvSpPr>
      <dsp:spPr>
        <a:xfrm>
          <a:off x="6690754" y="3655868"/>
          <a:ext cx="2031655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Przekroczenia prędkości w miejscowości Prusy, Ożarów, ul. Mazurkiewicza</a:t>
          </a:r>
        </a:p>
      </dsp:txBody>
      <dsp:txXfrm>
        <a:off x="6690754" y="3655868"/>
        <a:ext cx="2031655" cy="822960"/>
      </dsp:txXfrm>
    </dsp:sp>
    <dsp:sp modelId="{BC0D4F25-8B1D-4B34-B0F2-757AC41D1482}">
      <dsp:nvSpPr>
        <dsp:cNvPr id="0" name=""/>
        <dsp:cNvSpPr/>
      </dsp:nvSpPr>
      <dsp:spPr>
        <a:xfrm>
          <a:off x="6586056" y="4437680"/>
          <a:ext cx="822960" cy="82296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E1A009-4ABE-482D-A9E4-CA2EDE66FEFE}">
      <dsp:nvSpPr>
        <dsp:cNvPr id="0" name=""/>
        <dsp:cNvSpPr/>
      </dsp:nvSpPr>
      <dsp:spPr>
        <a:xfrm>
          <a:off x="7409016" y="4437680"/>
          <a:ext cx="690606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Używki</a:t>
          </a:r>
        </a:p>
      </dsp:txBody>
      <dsp:txXfrm>
        <a:off x="7409016" y="4437680"/>
        <a:ext cx="690606" cy="822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17E5F-FD57-4209-B9CF-7B9E783C08A9}">
      <dsp:nvSpPr>
        <dsp:cNvPr id="0" name=""/>
        <dsp:cNvSpPr/>
      </dsp:nvSpPr>
      <dsp:spPr>
        <a:xfrm>
          <a:off x="3551498" y="3516"/>
          <a:ext cx="1968994" cy="127984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Zadaniowanie</a:t>
          </a:r>
          <a: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patroli umundurowanych</a:t>
          </a:r>
          <a:b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i nieumundurowanych we wskazanym rejonie</a:t>
          </a:r>
        </a:p>
      </dsp:txBody>
      <dsp:txXfrm>
        <a:off x="3613975" y="65993"/>
        <a:ext cx="1844040" cy="1154892"/>
      </dsp:txXfrm>
    </dsp:sp>
    <dsp:sp modelId="{3D595DE0-7966-4E01-8EC3-C47D1AA4A775}">
      <dsp:nvSpPr>
        <dsp:cNvPr id="0" name=""/>
        <dsp:cNvSpPr/>
      </dsp:nvSpPr>
      <dsp:spPr>
        <a:xfrm>
          <a:off x="1978781" y="643439"/>
          <a:ext cx="5114429" cy="5114429"/>
        </a:xfrm>
        <a:custGeom>
          <a:avLst/>
          <a:gdLst/>
          <a:ahLst/>
          <a:cxnLst/>
          <a:rect l="0" t="0" r="0" b="0"/>
          <a:pathLst>
            <a:path>
              <a:moveTo>
                <a:pt x="3555241" y="202795"/>
              </a:moveTo>
              <a:arcTo wR="2557214" hR="2557214" stAng="17578310" swAng="19616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780F2-840A-4A78-AD89-545E7CC32D53}">
      <dsp:nvSpPr>
        <dsp:cNvPr id="0" name=""/>
        <dsp:cNvSpPr/>
      </dsp:nvSpPr>
      <dsp:spPr>
        <a:xfrm>
          <a:off x="5983554" y="1770508"/>
          <a:ext cx="1968994" cy="127984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Prowadzenie działań profilaktycznych (w tym na terenie placówek oświatowych oraz</a:t>
          </a:r>
          <a:b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z seniorami)</a:t>
          </a:r>
        </a:p>
      </dsp:txBody>
      <dsp:txXfrm>
        <a:off x="6046031" y="1832985"/>
        <a:ext cx="1844040" cy="1154892"/>
      </dsp:txXfrm>
    </dsp:sp>
    <dsp:sp modelId="{A89A4727-18B6-42B1-A209-2BECDFD0EDDF}">
      <dsp:nvSpPr>
        <dsp:cNvPr id="0" name=""/>
        <dsp:cNvSpPr/>
      </dsp:nvSpPr>
      <dsp:spPr>
        <a:xfrm>
          <a:off x="1978781" y="643439"/>
          <a:ext cx="5114429" cy="5114429"/>
        </a:xfrm>
        <a:custGeom>
          <a:avLst/>
          <a:gdLst/>
          <a:ahLst/>
          <a:cxnLst/>
          <a:rect l="0" t="0" r="0" b="0"/>
          <a:pathLst>
            <a:path>
              <a:moveTo>
                <a:pt x="5110919" y="2423262"/>
              </a:moveTo>
              <a:arcTo wR="2557214" hR="2557214" stAng="21419841" swAng="2196416"/>
            </a:path>
          </a:pathLst>
        </a:custGeom>
        <a:noFill/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A9BD4-D604-4427-87A2-F4E0C967AE3D}">
      <dsp:nvSpPr>
        <dsp:cNvPr id="0" name=""/>
        <dsp:cNvSpPr/>
      </dsp:nvSpPr>
      <dsp:spPr>
        <a:xfrm>
          <a:off x="5054592" y="4629561"/>
          <a:ext cx="1968994" cy="127984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Racjonalne planowanie służb</a:t>
          </a:r>
          <a:b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w porze nocnej</a:t>
          </a:r>
        </a:p>
      </dsp:txBody>
      <dsp:txXfrm>
        <a:off x="5117069" y="4692038"/>
        <a:ext cx="1844040" cy="1154892"/>
      </dsp:txXfrm>
    </dsp:sp>
    <dsp:sp modelId="{BE03F58D-8FF5-4777-9DF6-034DA2004DA6}">
      <dsp:nvSpPr>
        <dsp:cNvPr id="0" name=""/>
        <dsp:cNvSpPr/>
      </dsp:nvSpPr>
      <dsp:spPr>
        <a:xfrm>
          <a:off x="1978781" y="643439"/>
          <a:ext cx="5114429" cy="5114429"/>
        </a:xfrm>
        <a:custGeom>
          <a:avLst/>
          <a:gdLst/>
          <a:ahLst/>
          <a:cxnLst/>
          <a:rect l="0" t="0" r="0" b="0"/>
          <a:pathLst>
            <a:path>
              <a:moveTo>
                <a:pt x="3065650" y="5063375"/>
              </a:moveTo>
              <a:arcTo wR="2557214" hR="2557214" stAng="4711909" swAng="13761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C3B00-8FE2-4291-8E15-DFA954B1D3AA}">
      <dsp:nvSpPr>
        <dsp:cNvPr id="0" name=""/>
        <dsp:cNvSpPr/>
      </dsp:nvSpPr>
      <dsp:spPr>
        <a:xfrm>
          <a:off x="2048405" y="4629561"/>
          <a:ext cx="1968994" cy="127984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Patrol rejonów szczególnie  zagrożonych w porze nocnej</a:t>
          </a:r>
        </a:p>
      </dsp:txBody>
      <dsp:txXfrm>
        <a:off x="2110882" y="4692038"/>
        <a:ext cx="1844040" cy="1154892"/>
      </dsp:txXfrm>
    </dsp:sp>
    <dsp:sp modelId="{F04B8F99-0131-441E-9E80-FDDBFF9DB3B9}">
      <dsp:nvSpPr>
        <dsp:cNvPr id="0" name=""/>
        <dsp:cNvSpPr/>
      </dsp:nvSpPr>
      <dsp:spPr>
        <a:xfrm>
          <a:off x="1978781" y="643439"/>
          <a:ext cx="5114429" cy="5114429"/>
        </a:xfrm>
        <a:custGeom>
          <a:avLst/>
          <a:gdLst/>
          <a:ahLst/>
          <a:cxnLst/>
          <a:rect l="0" t="0" r="0" b="0"/>
          <a:pathLst>
            <a:path>
              <a:moveTo>
                <a:pt x="427361" y="3972514"/>
              </a:moveTo>
              <a:arcTo wR="2557214" hR="2557214" stAng="8783744" swAng="21964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7EA12-56AE-4C52-890A-91A6BF953B71}">
      <dsp:nvSpPr>
        <dsp:cNvPr id="0" name=""/>
        <dsp:cNvSpPr/>
      </dsp:nvSpPr>
      <dsp:spPr>
        <a:xfrm>
          <a:off x="1119442" y="1770508"/>
          <a:ext cx="1968994" cy="127984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Zadaniowanie</a:t>
          </a:r>
          <a:r>
            <a:rPr lang="pl-PL" sz="1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funkcjonariuszy WRD pod katem ujawniania sprawców wykroczeń- przekroczenia prędkości</a:t>
          </a:r>
        </a:p>
      </dsp:txBody>
      <dsp:txXfrm>
        <a:off x="1181919" y="1832985"/>
        <a:ext cx="1844040" cy="1154892"/>
      </dsp:txXfrm>
    </dsp:sp>
    <dsp:sp modelId="{F5C4453C-C5E9-46AB-83EB-D139BFEE5255}">
      <dsp:nvSpPr>
        <dsp:cNvPr id="0" name=""/>
        <dsp:cNvSpPr/>
      </dsp:nvSpPr>
      <dsp:spPr>
        <a:xfrm>
          <a:off x="1978781" y="643439"/>
          <a:ext cx="5114429" cy="5114429"/>
        </a:xfrm>
        <a:custGeom>
          <a:avLst/>
          <a:gdLst/>
          <a:ahLst/>
          <a:cxnLst/>
          <a:rect l="0" t="0" r="0" b="0"/>
          <a:pathLst>
            <a:path>
              <a:moveTo>
                <a:pt x="445544" y="1114925"/>
              </a:moveTo>
              <a:arcTo wR="2557214" hR="2557214" stAng="12860005" swAng="19616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0.18539</cdr:x>
      <cdr:y>0.23404</cdr:y>
    </cdr:from>
    <cdr:to>
      <cdr:x>0.30899</cdr:x>
      <cdr:y>0.40426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188132" y="792088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3200" dirty="0"/>
            <a:t>28</a:t>
          </a:r>
        </a:p>
      </cdr:txBody>
    </cdr:sp>
  </cdr:relSizeAnchor>
  <cdr:relSizeAnchor xmlns:cdr="http://schemas.openxmlformats.org/drawingml/2006/chartDrawing">
    <cdr:from>
      <cdr:x>0.51124</cdr:x>
      <cdr:y>0.3617</cdr:y>
    </cdr:from>
    <cdr:to>
      <cdr:x>0.63483</cdr:x>
      <cdr:y>0.53191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276364" y="12241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3200" dirty="0"/>
            <a:t>21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0.54494</cdr:x>
      <cdr:y>0.17021</cdr:y>
    </cdr:from>
    <cdr:to>
      <cdr:x>0.6573</cdr:x>
      <cdr:y>0.3617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492388" y="576064"/>
          <a:ext cx="72008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3200" dirty="0"/>
            <a:t>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0.57037</cdr:x>
      <cdr:y>0.23775</cdr:y>
    </cdr:from>
    <cdr:to>
      <cdr:x>0.77778</cdr:x>
      <cdr:y>0.40796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72308" y="753277"/>
          <a:ext cx="1008112" cy="539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/>
            <a:t>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67B267-C051-4E57-AE13-B81AC4EC0730}" type="datetimeFigureOut">
              <a:rPr lang="pl-PL"/>
              <a:pPr>
                <a:defRPr/>
              </a:pPr>
              <a:t>18.06.2024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63D77-0C82-4C07-BE64-A429E88CF2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99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noProof="0"/>
              <a:t>Kliknij ikonę, aby dodać obiekt clipart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1736725"/>
            <a:ext cx="7770813" cy="192087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xfrm>
            <a:off x="457202" y="6248405"/>
            <a:ext cx="2132013" cy="4746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386E68-93BE-4136-8094-B4580F5B97CC}" type="datetimeFigureOut">
              <a:rPr lang="pl-PL"/>
              <a:pPr>
                <a:defRPr/>
              </a:pPr>
              <a:t>18.06.2024</a:t>
            </a:fld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idx="11"/>
          </p:nvPr>
        </p:nvSpPr>
        <p:spPr>
          <a:xfrm>
            <a:off x="3124206" y="6249991"/>
            <a:ext cx="2894013" cy="4746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xfrm>
            <a:off x="6553206" y="6253166"/>
            <a:ext cx="2132013" cy="4746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408E48-68C5-41F9-8800-93E970D7EB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ECFF"/>
            </a:gs>
            <a:gs pos="100000">
              <a:srgbClr val="9BB4C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ZNACZKI - 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68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5981704"/>
            <a:ext cx="80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fld id="{EFCC9883-A898-435B-A333-1F7A0B6F455D}" type="slidenum">
              <a:rPr lang="pl-PL" sz="2400" b="1">
                <a:solidFill>
                  <a:srgbClr val="FE6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pl-PL" sz="2400" b="1">
              <a:solidFill>
                <a:srgbClr val="FE6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  <p:sldLayoutId id="2147483701" r:id="rId14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AF88D-FE30-9B14-CF3B-11652F44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8DDBC0-35B7-5A49-E269-709C709DC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000" b="1" dirty="0"/>
          </a:p>
          <a:p>
            <a:endParaRPr lang="pl-PL" sz="2000" b="1" dirty="0"/>
          </a:p>
          <a:p>
            <a:endParaRPr lang="pl-PL" sz="2000" b="1" dirty="0"/>
          </a:p>
          <a:p>
            <a:pPr marL="0" indent="0" algn="just">
              <a:buNone/>
            </a:pPr>
            <a:r>
              <a:rPr lang="pl-PL" sz="2400" b="1" dirty="0"/>
              <a:t>„Porozmawiajmy o bezpieczeństwie – możesz mieć na nie wpływ” – pod takim hasłem w dniu 18.10.2023r. w Miejsko – Gminnym Ośrodku w Ożarowie odbyła się debata społeczna. </a:t>
            </a:r>
            <a:r>
              <a:rPr lang="pl-PL" sz="2400" dirty="0"/>
              <a:t>Celem debaty było omówienie stanu bezpieczeństwa na terenie miasta Ożarowa, zgłaszanych problemów, przedstawienie działań podejmowanych przez funkcjonariuszy Policji oraz zdiagnozowanie potrzeb i oczekiwań lokalnej społeczności</a:t>
            </a:r>
            <a:br>
              <a:rPr lang="pl-PL" sz="2400" dirty="0"/>
            </a:br>
            <a:r>
              <a:rPr lang="pl-PL" sz="2400" dirty="0"/>
              <a:t>w obszarze poprawy bezpieczeństwa.</a:t>
            </a:r>
          </a:p>
        </p:txBody>
      </p:sp>
      <p:pic>
        <p:nvPicPr>
          <p:cNvPr id="4" name="Picture 2" descr="F:\materiały do debaty\100px-POL_gmina_Ożarów_COA.svg.png">
            <a:extLst>
              <a:ext uri="{FF2B5EF4-FFF2-40B4-BE49-F238E27FC236}">
                <a16:creationId xmlns:a16="http://schemas.microsoft.com/office/drawing/2014/main" id="{1F40B1EB-4E89-BDAE-FB7E-4974B66D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13092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B541915-9BAD-F08E-CB55-CE5F03FC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1512168" cy="15121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CBF5FD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53546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Przestępstwa przeciwko mieniu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200025304"/>
              </p:ext>
            </p:extLst>
          </p:nvPr>
        </p:nvGraphicFramePr>
        <p:xfrm>
          <a:off x="611560" y="1124744"/>
          <a:ext cx="50405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691680" y="234888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n-lt"/>
              </a:rPr>
              <a:t>2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3568" y="4653599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2024 art. 288 §1 kk</a:t>
            </a:r>
          </a:p>
          <a:p>
            <a:pPr marL="285750" indent="-285750">
              <a:buFontTx/>
              <a:buChar char="-"/>
            </a:pPr>
            <a:r>
              <a:rPr lang="pl-PL" dirty="0"/>
              <a:t>uszkodzenie karoserii samochodu</a:t>
            </a:r>
          </a:p>
          <a:p>
            <a:pPr marL="285750" indent="-285750">
              <a:buFontTx/>
              <a:buChar char="-"/>
            </a:pPr>
            <a:r>
              <a:rPr lang="pl-PL" dirty="0"/>
              <a:t>-pomalowanie elewacji budynku sklepu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716016" y="466009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2023 art..288 §1 kk</a:t>
            </a:r>
          </a:p>
          <a:p>
            <a:r>
              <a:rPr lang="pl-PL" dirty="0"/>
              <a:t>- uszkodzenie bankomatu BS</a:t>
            </a:r>
          </a:p>
          <a:p>
            <a:r>
              <a:rPr lang="pl-PL" dirty="0"/>
              <a:t>- usiłowanie podpalenia samochodu </a:t>
            </a:r>
          </a:p>
        </p:txBody>
      </p:sp>
    </p:spTree>
    <p:extLst>
      <p:ext uri="{BB962C8B-B14F-4D97-AF65-F5344CB8AC3E}">
        <p14:creationId xmlns:p14="http://schemas.microsoft.com/office/powerpoint/2010/main" val="401059138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99592" y="26064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+mn-lt"/>
              </a:rPr>
              <a:t>Mając na uwadze poprawę bezpieczeństwa ma terenie os. Wzgórze przeprowadzono działania prewencyjne ukierunkowane na ujawnianie sprawców wykroczeń porządkowych w których udział wzięło 15 policjantów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z KP Ożarów i z Oddziału Prewencji w Kielcach. Ponadto kontynuowana jest współpraca ze Strażą Miejską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Ożarowie mająca na celu objęcie szczególnym nadzorem w godzinach 19.00 – 02.00 miejsc zagrożonych na Osiedlu Wzgórze. </a:t>
            </a:r>
          </a:p>
        </p:txBody>
      </p:sp>
      <p:pic>
        <p:nvPicPr>
          <p:cNvPr id="8" name="Picture 4" descr="Znalezione obrazy dla zapytania zak&amp;lstrok;ócanie porzad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021" y="4005064"/>
            <a:ext cx="2688299" cy="2016224"/>
          </a:xfrm>
          <a:prstGeom prst="rect">
            <a:avLst/>
          </a:prstGeom>
          <a:noFill/>
        </p:spPr>
      </p:pic>
      <p:pic>
        <p:nvPicPr>
          <p:cNvPr id="9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415" y="4005064"/>
            <a:ext cx="2795831" cy="2016224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39CFE60-1001-B6A8-F741-EEC092177D21}"/>
              </a:ext>
            </a:extLst>
          </p:cNvPr>
          <p:cNvSpPr txBox="1"/>
          <p:nvPr/>
        </p:nvSpPr>
        <p:spPr>
          <a:xfrm>
            <a:off x="1115616" y="6277880"/>
            <a:ext cx="24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Zdjęcie poglądowe</a:t>
            </a:r>
          </a:p>
        </p:txBody>
      </p:sp>
    </p:spTree>
    <p:extLst>
      <p:ext uri="{BB962C8B-B14F-4D97-AF65-F5344CB8AC3E}">
        <p14:creationId xmlns:p14="http://schemas.microsoft.com/office/powerpoint/2010/main" val="158873186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AutoShape 4" descr="Kieruj&amp;aogon;cy ci&amp;aogon;gnikiem rolniczym mia&amp;lstrok; ponad 2 promile alkohol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Krajowa Mapa Zagrożeń Bezpieczeństwa</a:t>
            </a:r>
          </a:p>
        </p:txBody>
      </p:sp>
      <p:pic>
        <p:nvPicPr>
          <p:cNvPr id="101378" name="Picture 2" descr="F:\1-209455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2322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41576" y="2276872"/>
            <a:ext cx="57606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>
              <a:latin typeface="+mn-lt"/>
            </a:endParaRPr>
          </a:p>
          <a:p>
            <a:pPr algn="just"/>
            <a:r>
              <a:rPr lang="pl-PL" sz="2000" dirty="0">
                <a:latin typeface="+mn-lt"/>
              </a:rPr>
              <a:t>Mieszkańcy Ożarowa 15 razy dokonywali zgłoszenia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w KMZB zagrożeń bezpieczeństwa na os. Wzgórze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w szczególności zgłoszeń dotyczących spożywania alkoholu w miejscach objętych zakazem, nieprawidłowego parkowania, grupowania się nieletnich zagrożonych demoralizacją oraz aktów wandalizmu. Zgłoszenia te zostały potwierdzone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i trwają działania zmierzające do ich wyeliminowania. Potwierdzalność zgłoszeń na poziomie 80% .  </a:t>
            </a:r>
          </a:p>
        </p:txBody>
      </p:sp>
    </p:spTree>
    <p:extLst>
      <p:ext uri="{BB962C8B-B14F-4D97-AF65-F5344CB8AC3E}">
        <p14:creationId xmlns:p14="http://schemas.microsoft.com/office/powerpoint/2010/main" val="196592161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11560" y="2276872"/>
            <a:ext cx="8229600" cy="13681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25607289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4B4020-AE80-3512-D1FE-F2AF5531B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501861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02F44A42-5A62-7371-BAD2-15D62CC0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/>
              <a:t>Zgłoszone problemy:</a:t>
            </a:r>
          </a:p>
        </p:txBody>
      </p:sp>
    </p:spTree>
    <p:extLst>
      <p:ext uri="{BB962C8B-B14F-4D97-AF65-F5344CB8AC3E}">
        <p14:creationId xmlns:p14="http://schemas.microsoft.com/office/powerpoint/2010/main" val="334807853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6630600-7C2C-791C-14CB-7BB8B9A7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Rekomendacje uwzględniające wnioski z debaty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70BB90E-8EED-ECAA-7321-641682136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192243"/>
              </p:ext>
            </p:extLst>
          </p:nvPr>
        </p:nvGraphicFramePr>
        <p:xfrm>
          <a:off x="0" y="860335"/>
          <a:ext cx="9071992" cy="599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10761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093E432-4DB4-C427-AEC0-B6117072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/>
              <a:t>Dzielnicowy miasta Ożarów w okresie od stycznia 2024r. do maja 2024r przeprowadził łącznie 63 spotkania z lokalną społecznością oraz w placówkach oświatowych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4735E42-CB70-6023-4573-49F6B212CB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9" y="1600201"/>
            <a:ext cx="4128691" cy="4525963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3272A33-0011-A9A2-B41E-BC58CA49BD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1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0488760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Ożarów os. Wzgórze za okres III-VI 2023 – III-VI 2024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F:\materiały do debaty\100px-POL_gmina_Ożarów_CO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13092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23075"/>
            <a:ext cx="4536504" cy="2830261"/>
          </a:xfrm>
          <a:prstGeom prst="rect">
            <a:avLst/>
          </a:prstGeom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1512168" cy="15121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CBF5FD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92185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Interwencje na os. Wzgórze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877801617"/>
              </p:ext>
            </p:extLst>
          </p:nvPr>
        </p:nvGraphicFramePr>
        <p:xfrm>
          <a:off x="1295636" y="1700808"/>
          <a:ext cx="64087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28124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Interwencje dotyczące naruszenia porządku publicznego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163227046"/>
              </p:ext>
            </p:extLst>
          </p:nvPr>
        </p:nvGraphicFramePr>
        <p:xfrm>
          <a:off x="1295636" y="1700808"/>
          <a:ext cx="64087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555776" y="24928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1581184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Ujawnione wykroczenia porządkowe i zastosowane sankcje prawne – Oś. Wzgórze</a:t>
            </a:r>
            <a:endParaRPr lang="pl-PL" sz="2000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889675983"/>
              </p:ext>
            </p:extLst>
          </p:nvPr>
        </p:nvGraphicFramePr>
        <p:xfrm>
          <a:off x="1043608" y="1135362"/>
          <a:ext cx="7488832" cy="531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763688" y="73276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Mandaty Karne</a:t>
            </a:r>
          </a:p>
        </p:txBody>
      </p:sp>
    </p:spTree>
    <p:extLst>
      <p:ext uri="{BB962C8B-B14F-4D97-AF65-F5344CB8AC3E}">
        <p14:creationId xmlns:p14="http://schemas.microsoft.com/office/powerpoint/2010/main" val="416328124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Ujawnione wykroczenia porządkowe i zastosowane sankcje prawne</a:t>
            </a:r>
            <a:endParaRPr lang="pl-PL" sz="2000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820611357"/>
              </p:ext>
            </p:extLst>
          </p:nvPr>
        </p:nvGraphicFramePr>
        <p:xfrm>
          <a:off x="1043608" y="1135362"/>
          <a:ext cx="7488832" cy="531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763688" y="73276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Wnioski o ukaranie do sądu</a:t>
            </a:r>
          </a:p>
        </p:txBody>
      </p:sp>
    </p:spTree>
    <p:extLst>
      <p:ext uri="{BB962C8B-B14F-4D97-AF65-F5344CB8AC3E}">
        <p14:creationId xmlns:p14="http://schemas.microsoft.com/office/powerpoint/2010/main" val="326161436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Motyw1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11637</TotalTime>
  <Words>390</Words>
  <Application>Microsoft Office PowerPoint</Application>
  <PresentationFormat>Pokaz na ekranie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Motyw1</vt:lpstr>
      <vt:lpstr>Prezentacja programu PowerPoint</vt:lpstr>
      <vt:lpstr>Zgłoszone problemy:</vt:lpstr>
      <vt:lpstr>Rekomendacje uwzględniające wnioski z debaty</vt:lpstr>
      <vt:lpstr>Dzielnicowy miasta Ożarów w okresie od stycznia 2024r. do maja 2024r przeprowadził łącznie 63 spotkania z lokalną społecznością oraz w placówkach oświatowych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Krajowa Mapa Zagrożeń Bezpieczeństwa</vt:lpstr>
      <vt:lpstr>Prezentacja programu PowerPoint</vt:lpstr>
    </vt:vector>
  </TitlesOfParts>
  <Company>POLICJA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Debata Społeczna</dc:title>
  <dc:creator>RD</dc:creator>
  <cp:lastModifiedBy>Żurek Monika</cp:lastModifiedBy>
  <cp:revision>487</cp:revision>
  <dcterms:created xsi:type="dcterms:W3CDTF">2009-10-30T18:48:49Z</dcterms:created>
  <dcterms:modified xsi:type="dcterms:W3CDTF">2024-06-18T12:31:39Z</dcterms:modified>
</cp:coreProperties>
</file>